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797" r:id="rId2"/>
  </p:sldMasterIdLst>
  <p:notesMasterIdLst>
    <p:notesMasterId r:id="rId13"/>
  </p:notesMasterIdLst>
  <p:handoutMasterIdLst>
    <p:handoutMasterId r:id="rId14"/>
  </p:handoutMasterIdLst>
  <p:sldIdLst>
    <p:sldId id="264" r:id="rId3"/>
    <p:sldId id="259" r:id="rId4"/>
    <p:sldId id="260" r:id="rId5"/>
    <p:sldId id="261" r:id="rId6"/>
    <p:sldId id="257" r:id="rId7"/>
    <p:sldId id="263" r:id="rId8"/>
    <p:sldId id="265" r:id="rId9"/>
    <p:sldId id="266" r:id="rId10"/>
    <p:sldId id="267" r:id="rId11"/>
    <p:sldId id="256" r:id="rId12"/>
  </p:sldIdLst>
  <p:sldSz cx="10693400" cy="7561263"/>
  <p:notesSz cx="9926638" cy="6797675"/>
  <p:embeddedFontLst>
    <p:embeddedFont>
      <p:font typeface="Nunit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fr-FR"/>
    </a:defPPr>
    <a:lvl1pPr marL="0" algn="l" defTabSz="995029" rtl="0" eaLnBrk="1" latinLnBrk="0" hangingPunct="1">
      <a:defRPr sz="21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38D"/>
    <a:srgbClr val="004F71"/>
    <a:srgbClr val="0077C8"/>
    <a:srgbClr val="E35205"/>
    <a:srgbClr val="000000"/>
    <a:srgbClr val="FFD100"/>
    <a:srgbClr val="6A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92" autoAdjust="0"/>
    <p:restoredTop sz="99467" autoAdjust="0"/>
  </p:normalViewPr>
  <p:slideViewPr>
    <p:cSldViewPr>
      <p:cViewPr>
        <p:scale>
          <a:sx n="60" d="100"/>
          <a:sy n="60" d="100"/>
        </p:scale>
        <p:origin x="-918" y="-156"/>
      </p:cViewPr>
      <p:guideLst>
        <p:guide orient="horz" pos="340"/>
        <p:guide orient="horz" pos="4422"/>
        <p:guide pos="3368"/>
        <p:guide pos="5636"/>
        <p:guide pos="6373"/>
        <p:guide pos="363"/>
        <p:guide pos="16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5" d="100"/>
          <a:sy n="115" d="100"/>
        </p:scale>
        <p:origin x="-2094"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r>
              <a:rPr lang="fr-FR" smtClean="0"/>
              <a:t>11/10/2017</a:t>
            </a:r>
            <a:endParaRPr lang="fr-FR"/>
          </a:p>
        </p:txBody>
      </p:sp>
      <p:sp>
        <p:nvSpPr>
          <p:cNvPr id="4" name="Espace réservé du pied de page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7543D494-0510-47A6-B0E8-69AC03514288}" type="slidenum">
              <a:rPr lang="fr-FR" smtClean="0"/>
              <a:t>‹N°›</a:t>
            </a:fld>
            <a:endParaRPr lang="fr-FR"/>
          </a:p>
        </p:txBody>
      </p:sp>
    </p:spTree>
    <p:extLst>
      <p:ext uri="{BB962C8B-B14F-4D97-AF65-F5344CB8AC3E}">
        <p14:creationId xmlns:p14="http://schemas.microsoft.com/office/powerpoint/2010/main" val="313362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r>
              <a:rPr lang="fr-FR" smtClean="0"/>
              <a:t>11/10/2017</a:t>
            </a:r>
            <a:endParaRPr lang="fr-FR"/>
          </a:p>
        </p:txBody>
      </p:sp>
      <p:sp>
        <p:nvSpPr>
          <p:cNvPr id="4" name="Espace réservé de l'image des diapositives 3"/>
          <p:cNvSpPr>
            <a:spLocks noGrp="1" noRot="1" noChangeAspect="1"/>
          </p:cNvSpPr>
          <p:nvPr>
            <p:ph type="sldImg" idx="2"/>
          </p:nvPr>
        </p:nvSpPr>
        <p:spPr>
          <a:xfrm>
            <a:off x="3160713" y="509588"/>
            <a:ext cx="36052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CBAD79C-50AF-4863-A14D-D66C5EDC72C1}" type="slidenum">
              <a:rPr lang="fr-FR" smtClean="0"/>
              <a:t>‹N°›</a:t>
            </a:fld>
            <a:endParaRPr lang="fr-FR"/>
          </a:p>
        </p:txBody>
      </p:sp>
    </p:spTree>
    <p:extLst>
      <p:ext uri="{BB962C8B-B14F-4D97-AF65-F5344CB8AC3E}">
        <p14:creationId xmlns:p14="http://schemas.microsoft.com/office/powerpoint/2010/main" val="3494344257"/>
      </p:ext>
    </p:extLst>
  </p:cSld>
  <p:clrMap bg1="lt1" tx1="dk1" bg2="lt2" tx2="dk2" accent1="accent1" accent2="accent2" accent3="accent3" accent4="accent4" accent5="accent5" accent6="accent6" hlink="hlink" folHlink="folHlink"/>
  <p:hf hdr="0" ftr="0"/>
  <p:notesStyle>
    <a:lvl1pPr marL="0" algn="l" defTabSz="995029" rtl="0" eaLnBrk="1" latinLnBrk="0" hangingPunct="1">
      <a:defRPr sz="1300" kern="1200">
        <a:solidFill>
          <a:schemeClr val="tx1"/>
        </a:solidFill>
        <a:latin typeface="+mn-lt"/>
        <a:ea typeface="+mn-ea"/>
        <a:cs typeface="+mn-cs"/>
      </a:defRPr>
    </a:lvl1pPr>
    <a:lvl2pPr marL="497514" algn="l" defTabSz="995029" rtl="0" eaLnBrk="1" latinLnBrk="0" hangingPunct="1">
      <a:defRPr sz="1300" kern="1200">
        <a:solidFill>
          <a:schemeClr val="tx1"/>
        </a:solidFill>
        <a:latin typeface="+mn-lt"/>
        <a:ea typeface="+mn-ea"/>
        <a:cs typeface="+mn-cs"/>
      </a:defRPr>
    </a:lvl2pPr>
    <a:lvl3pPr marL="995029" algn="l" defTabSz="995029" rtl="0" eaLnBrk="1" latinLnBrk="0" hangingPunct="1">
      <a:defRPr sz="1300" kern="1200">
        <a:solidFill>
          <a:schemeClr val="tx1"/>
        </a:solidFill>
        <a:latin typeface="+mn-lt"/>
        <a:ea typeface="+mn-ea"/>
        <a:cs typeface="+mn-cs"/>
      </a:defRPr>
    </a:lvl3pPr>
    <a:lvl4pPr marL="1492543" algn="l" defTabSz="995029" rtl="0" eaLnBrk="1" latinLnBrk="0" hangingPunct="1">
      <a:defRPr sz="1300" kern="1200">
        <a:solidFill>
          <a:schemeClr val="tx1"/>
        </a:solidFill>
        <a:latin typeface="+mn-lt"/>
        <a:ea typeface="+mn-ea"/>
        <a:cs typeface="+mn-cs"/>
      </a:defRPr>
    </a:lvl4pPr>
    <a:lvl5pPr marL="1990058" algn="l" defTabSz="995029" rtl="0" eaLnBrk="1" latinLnBrk="0" hangingPunct="1">
      <a:defRPr sz="1300" kern="1200">
        <a:solidFill>
          <a:schemeClr val="tx1"/>
        </a:solidFill>
        <a:latin typeface="+mn-lt"/>
        <a:ea typeface="+mn-ea"/>
        <a:cs typeface="+mn-cs"/>
      </a:defRPr>
    </a:lvl5pPr>
    <a:lvl6pPr marL="2487574" algn="l" defTabSz="995029" rtl="0" eaLnBrk="1" latinLnBrk="0" hangingPunct="1">
      <a:defRPr sz="1300" kern="1200">
        <a:solidFill>
          <a:schemeClr val="tx1"/>
        </a:solidFill>
        <a:latin typeface="+mn-lt"/>
        <a:ea typeface="+mn-ea"/>
        <a:cs typeface="+mn-cs"/>
      </a:defRPr>
    </a:lvl6pPr>
    <a:lvl7pPr marL="2985089" algn="l" defTabSz="995029" rtl="0" eaLnBrk="1" latinLnBrk="0" hangingPunct="1">
      <a:defRPr sz="1300" kern="1200">
        <a:solidFill>
          <a:schemeClr val="tx1"/>
        </a:solidFill>
        <a:latin typeface="+mn-lt"/>
        <a:ea typeface="+mn-ea"/>
        <a:cs typeface="+mn-cs"/>
      </a:defRPr>
    </a:lvl7pPr>
    <a:lvl8pPr marL="3482602" algn="l" defTabSz="995029" rtl="0" eaLnBrk="1" latinLnBrk="0" hangingPunct="1">
      <a:defRPr sz="1300" kern="1200">
        <a:solidFill>
          <a:schemeClr val="tx1"/>
        </a:solidFill>
        <a:latin typeface="+mn-lt"/>
        <a:ea typeface="+mn-ea"/>
        <a:cs typeface="+mn-cs"/>
      </a:defRPr>
    </a:lvl8pPr>
    <a:lvl9pPr marL="3980114" algn="l" defTabSz="99502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The main reference</a:t>
            </a:r>
            <a:r>
              <a:rPr lang="en-US" baseline="0" noProof="0" dirty="0" smtClean="0"/>
              <a:t> for HI‘s interventions at community level that promote the active role of DPOs and other civil society organizations is the UN CRPD. </a:t>
            </a:r>
          </a:p>
          <a:p>
            <a:r>
              <a:rPr lang="en-US" noProof="0" dirty="0" smtClean="0"/>
              <a:t>It contains the guiding</a:t>
            </a:r>
            <a:r>
              <a:rPr lang="en-US" baseline="0" noProof="0" dirty="0" smtClean="0"/>
              <a:t> principles for involving DPOs and mainstream civil society organizations into community based work. </a:t>
            </a:r>
          </a:p>
          <a:p>
            <a:endParaRPr lang="en-US" baseline="0" noProof="0" dirty="0" smtClean="0"/>
          </a:p>
          <a:p>
            <a:r>
              <a:rPr lang="en-US" baseline="0" noProof="0" dirty="0" smtClean="0"/>
              <a:t>Concerning Article 1: As an NGO we support the promotion, protection and to ensure the full and equal enjoyment of all human rights by all persons with disabilities. Empowering them and building the capacity of the disability movement are the main departure points</a:t>
            </a:r>
          </a:p>
          <a:p>
            <a:endParaRPr lang="en-US" baseline="0" noProof="0" dirty="0" smtClean="0"/>
          </a:p>
          <a:p>
            <a:pPr marL="0" marR="0" indent="0" algn="l" defTabSz="995029" rtl="0" eaLnBrk="1" fontAlgn="auto" latinLnBrk="0" hangingPunct="1">
              <a:lnSpc>
                <a:spcPct val="100000"/>
              </a:lnSpc>
              <a:spcBef>
                <a:spcPts val="0"/>
              </a:spcBef>
              <a:spcAft>
                <a:spcPts val="0"/>
              </a:spcAft>
              <a:buClrTx/>
              <a:buSzTx/>
              <a:buFontTx/>
              <a:buNone/>
              <a:tabLst/>
              <a:defRPr/>
            </a:pPr>
            <a:r>
              <a:rPr lang="en-US" b="1" dirty="0" smtClean="0"/>
              <a:t>Article 1</a:t>
            </a:r>
            <a:r>
              <a:rPr lang="en-US" dirty="0" smtClean="0"/>
              <a:t>: to promote, protect and ensure the full and equal enjoyment of all human rights and fundamental freedoms by all persons with disabilities, and to promote respect for their inherent dignity.</a:t>
            </a:r>
          </a:p>
          <a:p>
            <a:endParaRPr lang="en-US" baseline="0" noProof="0" dirty="0" smtClean="0"/>
          </a:p>
          <a:p>
            <a:endParaRPr lang="en-US" baseline="0" noProof="0" dirty="0" smtClean="0"/>
          </a:p>
          <a:p>
            <a:r>
              <a:rPr lang="en-US" baseline="0" noProof="0" dirty="0" smtClean="0"/>
              <a:t>Concerning Article 4: Our actions aim to actively involve persons with disabilities and DPOs and to directly consult with them. Only by doing so, we can ensure that the development and implementation of actions are CRPD conform and the we can contribute to policies and legislation at community, regional and national levels in close collaboration with DPOs.  </a:t>
            </a:r>
          </a:p>
          <a:p>
            <a:r>
              <a:rPr lang="en-US" b="1" dirty="0" smtClean="0"/>
              <a:t>Article 4 (3) – General Obligations: </a:t>
            </a:r>
            <a:r>
              <a:rPr lang="en-US" dirty="0" smtClean="0"/>
              <a:t>Close consultations and active involvement in the development and implementation of legislation and policies to implement the present Convention, and in other decision-making processes concerning</a:t>
            </a:r>
            <a:endParaRPr lang="en-US" baseline="0" noProof="0" dirty="0" smtClean="0"/>
          </a:p>
          <a:p>
            <a:endParaRPr lang="en-US" baseline="0" noProof="0" dirty="0" smtClean="0"/>
          </a:p>
          <a:p>
            <a:r>
              <a:rPr lang="en-US" baseline="0" noProof="0" dirty="0" smtClean="0"/>
              <a:t>Concerning Article 19: for the work at community level different CRPD article are relevant, in line with the CBR matrix (Article 25 Health, Article 24 education, Article 27 livelihood and social – different articles). In order to attain the objectives of Article 19 the work with DPOs and civil society organizations is cross cutting for HI‘s actions. In this regard the focus on participation, empowerment, Advocacy/Communication, community mobilization, DPOs and Self-help groups can be considered as topics that should be included in all our interventions. </a:t>
            </a:r>
          </a:p>
          <a:p>
            <a:r>
              <a:rPr lang="en-US" b="1" dirty="0" smtClean="0"/>
              <a:t>Article 19 -</a:t>
            </a:r>
            <a:r>
              <a:rPr lang="en-US" dirty="0" smtClean="0"/>
              <a:t> Living independently and being included in the community: Recognition of equal right of all persons with disabilities to live in the community and implementation of effective and appropriate measures to facilitate and full inclusion and participation in the community. </a:t>
            </a:r>
            <a:endParaRPr lang="en-US" baseline="0" noProof="0" dirty="0" smtClean="0"/>
          </a:p>
          <a:p>
            <a:endParaRPr lang="en-US" baseline="0" noProof="0" dirty="0" smtClean="0"/>
          </a:p>
          <a:p>
            <a:r>
              <a:rPr lang="en-US" baseline="0" noProof="0" dirty="0" smtClean="0"/>
              <a:t>Article 31: Today there is the move towards a better understanding the global picture. Due to the variety of approaches attached to CBR, CBID evidence and effective improvements for persons at community level are hard to grasp. At this point the availability of data and evidence are key elements that we have to push for, specifically at community level to have a global understanding of the realization of rights. With new IT technologies and participatory as well as collaborative approaches we are better able today, to engage with DPOs directly and to put them into a situation that they are the leaders of what is important for them. </a:t>
            </a:r>
          </a:p>
          <a:p>
            <a:r>
              <a:rPr lang="en-US" b="1" dirty="0" smtClean="0"/>
              <a:t>Article 31</a:t>
            </a:r>
            <a:r>
              <a:rPr lang="en-US" dirty="0" smtClean="0"/>
              <a:t>: Statistics and Data Collection</a:t>
            </a:r>
            <a:endParaRPr lang="en-US" noProof="0" dirty="0" smtClean="0"/>
          </a:p>
        </p:txBody>
      </p:sp>
      <p:sp>
        <p:nvSpPr>
          <p:cNvPr id="4" name="Datumsplatzhalter 3"/>
          <p:cNvSpPr>
            <a:spLocks noGrp="1"/>
          </p:cNvSpPr>
          <p:nvPr>
            <p:ph type="dt" idx="10"/>
          </p:nvPr>
        </p:nvSpPr>
        <p:spPr/>
        <p:txBody>
          <a:bodyPr/>
          <a:lstStyle/>
          <a:p>
            <a:r>
              <a:rPr lang="fr-FR" smtClean="0"/>
              <a:t>11/10/2017</a:t>
            </a:r>
            <a:endParaRPr lang="fr-FR"/>
          </a:p>
        </p:txBody>
      </p:sp>
      <p:sp>
        <p:nvSpPr>
          <p:cNvPr id="5" name="Foliennummernplatzhalter 4"/>
          <p:cNvSpPr>
            <a:spLocks noGrp="1"/>
          </p:cNvSpPr>
          <p:nvPr>
            <p:ph type="sldNum" sz="quarter" idx="11"/>
          </p:nvPr>
        </p:nvSpPr>
        <p:spPr/>
        <p:txBody>
          <a:bodyPr/>
          <a:lstStyle/>
          <a:p>
            <a:fld id="{4CBAD79C-50AF-4863-A14D-D66C5EDC72C1}" type="slidenum">
              <a:rPr lang="fr-FR" smtClean="0"/>
              <a:t>3</a:t>
            </a:fld>
            <a:endParaRPr lang="fr-FR"/>
          </a:p>
        </p:txBody>
      </p:sp>
    </p:spTree>
    <p:extLst>
      <p:ext uri="{BB962C8B-B14F-4D97-AF65-F5344CB8AC3E}">
        <p14:creationId xmlns:p14="http://schemas.microsoft.com/office/powerpoint/2010/main" val="317539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While</a:t>
            </a:r>
            <a:r>
              <a:rPr lang="de-DE" baseline="0" dirty="0" smtClean="0"/>
              <a:t> a </a:t>
            </a:r>
            <a:r>
              <a:rPr lang="de-DE" baseline="0" dirty="0" err="1" smtClean="0"/>
              <a:t>clear</a:t>
            </a:r>
            <a:r>
              <a:rPr lang="de-DE" baseline="0" dirty="0" smtClean="0"/>
              <a:t> </a:t>
            </a:r>
            <a:r>
              <a:rPr lang="de-DE" baseline="0" dirty="0" err="1" smtClean="0"/>
              <a:t>guide</a:t>
            </a:r>
            <a:r>
              <a:rPr lang="de-DE" baseline="0" dirty="0" smtClean="0"/>
              <a:t> on </a:t>
            </a:r>
            <a:r>
              <a:rPr lang="de-DE" baseline="0" dirty="0" err="1" smtClean="0"/>
              <a:t>what</a:t>
            </a:r>
            <a:r>
              <a:rPr lang="de-DE" baseline="0" dirty="0" smtClean="0"/>
              <a:t> CBR </a:t>
            </a:r>
            <a:r>
              <a:rPr lang="de-DE" baseline="0" dirty="0" err="1" smtClean="0"/>
              <a:t>is</a:t>
            </a:r>
            <a:r>
              <a:rPr lang="de-DE" baseline="0" dirty="0" smtClean="0"/>
              <a:t> </a:t>
            </a:r>
            <a:r>
              <a:rPr lang="de-DE" baseline="0" dirty="0" err="1" smtClean="0"/>
              <a:t>exists</a:t>
            </a:r>
            <a:r>
              <a:rPr lang="de-DE" baseline="0" dirty="0" smtClean="0"/>
              <a:t>, different </a:t>
            </a:r>
            <a:r>
              <a:rPr lang="de-DE" baseline="0" dirty="0" err="1" smtClean="0"/>
              <a:t>approaches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applied</a:t>
            </a:r>
            <a:r>
              <a:rPr lang="de-DE" baseline="0" dirty="0" smtClean="0"/>
              <a:t> in the </a:t>
            </a:r>
            <a:r>
              <a:rPr lang="de-DE" baseline="0" dirty="0" err="1" smtClean="0"/>
              <a:t>programmes</a:t>
            </a:r>
            <a:r>
              <a:rPr lang="de-DE" baseline="0" dirty="0" smtClean="0"/>
              <a:t>. </a:t>
            </a:r>
            <a:r>
              <a:rPr lang="de-DE" baseline="0" dirty="0" err="1" smtClean="0"/>
              <a:t>With</a:t>
            </a:r>
            <a:r>
              <a:rPr lang="de-DE" baseline="0" dirty="0" smtClean="0"/>
              <a:t> </a:t>
            </a:r>
            <a:r>
              <a:rPr lang="de-DE" baseline="0" dirty="0" err="1" smtClean="0"/>
              <a:t>more</a:t>
            </a:r>
            <a:r>
              <a:rPr lang="de-DE" baseline="0" dirty="0" smtClean="0"/>
              <a:t> and </a:t>
            </a:r>
            <a:r>
              <a:rPr lang="de-DE" baseline="0" dirty="0" err="1" smtClean="0"/>
              <a:t>more</a:t>
            </a:r>
            <a:r>
              <a:rPr lang="de-DE" baseline="0" dirty="0" smtClean="0"/>
              <a:t> </a:t>
            </a:r>
            <a:r>
              <a:rPr lang="de-DE" baseline="0" dirty="0" err="1" smtClean="0"/>
              <a:t>experiences</a:t>
            </a:r>
            <a:r>
              <a:rPr lang="de-DE" baseline="0" dirty="0" smtClean="0"/>
              <a:t> at </a:t>
            </a:r>
            <a:r>
              <a:rPr lang="de-DE" baseline="0" dirty="0" err="1" smtClean="0"/>
              <a:t>local</a:t>
            </a:r>
            <a:r>
              <a:rPr lang="de-DE" baseline="0" dirty="0" smtClean="0"/>
              <a:t> and national </a:t>
            </a:r>
            <a:r>
              <a:rPr lang="de-DE" baseline="0" dirty="0" err="1" smtClean="0"/>
              <a:t>levels</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observe</a:t>
            </a:r>
            <a:r>
              <a:rPr lang="de-DE" baseline="0" dirty="0" smtClean="0"/>
              <a:t> </a:t>
            </a:r>
            <a:r>
              <a:rPr lang="de-DE" baseline="0" dirty="0" err="1" smtClean="0"/>
              <a:t>evolutions</a:t>
            </a:r>
            <a:r>
              <a:rPr lang="de-DE" baseline="0" dirty="0" smtClean="0"/>
              <a:t> and </a:t>
            </a:r>
            <a:r>
              <a:rPr lang="de-DE" baseline="0" dirty="0" err="1" smtClean="0"/>
              <a:t>progressions</a:t>
            </a:r>
            <a:r>
              <a:rPr lang="de-DE" baseline="0" dirty="0" smtClean="0"/>
              <a:t>. Different </a:t>
            </a:r>
            <a:r>
              <a:rPr lang="de-DE" baseline="0" dirty="0" err="1" smtClean="0"/>
              <a:t>lables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used</a:t>
            </a:r>
            <a:r>
              <a:rPr lang="de-DE" baseline="0" dirty="0" smtClean="0"/>
              <a:t> </a:t>
            </a:r>
            <a:endParaRPr lang="fr-FR" dirty="0"/>
          </a:p>
        </p:txBody>
      </p:sp>
      <p:sp>
        <p:nvSpPr>
          <p:cNvPr id="4" name="Datumsplatzhalter 3"/>
          <p:cNvSpPr>
            <a:spLocks noGrp="1"/>
          </p:cNvSpPr>
          <p:nvPr>
            <p:ph type="dt" idx="10"/>
          </p:nvPr>
        </p:nvSpPr>
        <p:spPr/>
        <p:txBody>
          <a:bodyPr/>
          <a:lstStyle/>
          <a:p>
            <a:r>
              <a:rPr lang="fr-FR" smtClean="0"/>
              <a:t>11/10/2017</a:t>
            </a:r>
            <a:endParaRPr lang="fr-FR"/>
          </a:p>
        </p:txBody>
      </p:sp>
      <p:sp>
        <p:nvSpPr>
          <p:cNvPr id="5" name="Foliennummernplatzhalter 4"/>
          <p:cNvSpPr>
            <a:spLocks noGrp="1"/>
          </p:cNvSpPr>
          <p:nvPr>
            <p:ph type="sldNum" sz="quarter" idx="11"/>
          </p:nvPr>
        </p:nvSpPr>
        <p:spPr/>
        <p:txBody>
          <a:bodyPr/>
          <a:lstStyle/>
          <a:p>
            <a:fld id="{4CBAD79C-50AF-4863-A14D-D66C5EDC72C1}" type="slidenum">
              <a:rPr lang="fr-FR" smtClean="0"/>
              <a:t>5</a:t>
            </a:fld>
            <a:endParaRPr lang="fr-FR"/>
          </a:p>
        </p:txBody>
      </p:sp>
    </p:spTree>
    <p:extLst>
      <p:ext uri="{BB962C8B-B14F-4D97-AF65-F5344CB8AC3E}">
        <p14:creationId xmlns:p14="http://schemas.microsoft.com/office/powerpoint/2010/main" val="409945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Datumsplatzhalter 3"/>
          <p:cNvSpPr>
            <a:spLocks noGrp="1"/>
          </p:cNvSpPr>
          <p:nvPr>
            <p:ph type="dt" idx="10"/>
          </p:nvPr>
        </p:nvSpPr>
        <p:spPr/>
        <p:txBody>
          <a:bodyPr/>
          <a:lstStyle/>
          <a:p>
            <a:r>
              <a:rPr lang="fr-FR" smtClean="0"/>
              <a:t>11/10/2017</a:t>
            </a:r>
            <a:endParaRPr lang="fr-FR"/>
          </a:p>
        </p:txBody>
      </p:sp>
      <p:sp>
        <p:nvSpPr>
          <p:cNvPr id="5" name="Foliennummernplatzhalter 4"/>
          <p:cNvSpPr>
            <a:spLocks noGrp="1"/>
          </p:cNvSpPr>
          <p:nvPr>
            <p:ph type="sldNum" sz="quarter" idx="11"/>
          </p:nvPr>
        </p:nvSpPr>
        <p:spPr/>
        <p:txBody>
          <a:bodyPr/>
          <a:lstStyle/>
          <a:p>
            <a:fld id="{4CBAD79C-50AF-4863-A14D-D66C5EDC72C1}" type="slidenum">
              <a:rPr lang="fr-FR" smtClean="0"/>
              <a:t>10</a:t>
            </a:fld>
            <a:endParaRPr lang="fr-FR"/>
          </a:p>
        </p:txBody>
      </p:sp>
    </p:spTree>
    <p:extLst>
      <p:ext uri="{BB962C8B-B14F-4D97-AF65-F5344CB8AC3E}">
        <p14:creationId xmlns:p14="http://schemas.microsoft.com/office/powerpoint/2010/main" val="2166986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I_Couverture-1">
    <p:spTree>
      <p:nvGrpSpPr>
        <p:cNvPr id="1" name=""/>
        <p:cNvGrpSpPr/>
        <p:nvPr/>
      </p:nvGrpSpPr>
      <p:grpSpPr>
        <a:xfrm>
          <a:off x="0" y="0"/>
          <a:ext cx="0" cy="0"/>
          <a:chOff x="0" y="0"/>
          <a:chExt cx="0" cy="0"/>
        </a:xfrm>
      </p:grpSpPr>
      <p:sp>
        <p:nvSpPr>
          <p:cNvPr id="2" name="Rectangle 1"/>
          <p:cNvSpPr/>
          <p:nvPr userDrawn="1"/>
        </p:nvSpPr>
        <p:spPr>
          <a:xfrm>
            <a:off x="7551945" y="180231"/>
            <a:ext cx="3015335" cy="7245805"/>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sz="quarter" idx="10"/>
          </p:nvPr>
        </p:nvSpPr>
        <p:spPr>
          <a:xfrm>
            <a:off x="171126" y="180231"/>
            <a:ext cx="7380820" cy="7245805"/>
          </a:xfrm>
          <a:prstGeom prst="rect">
            <a:avLst/>
          </a:prstGeom>
        </p:spPr>
        <p:txBody>
          <a:bodyPr/>
          <a:lstStyle/>
          <a:p>
            <a:r>
              <a:rPr lang="de-DE" smtClean="0"/>
              <a:t>Bild durch Klicken auf Symbol hinzufügen</a:t>
            </a:r>
            <a:endParaRPr lang="fr-FR" dirty="0"/>
          </a:p>
        </p:txBody>
      </p:sp>
      <p:grpSp>
        <p:nvGrpSpPr>
          <p:cNvPr id="16" name="Groupe 15"/>
          <p:cNvGrpSpPr/>
          <p:nvPr userDrawn="1"/>
        </p:nvGrpSpPr>
        <p:grpSpPr>
          <a:xfrm>
            <a:off x="-11961" y="15416"/>
            <a:ext cx="10759263" cy="7565876"/>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563" y="630281"/>
            <a:ext cx="2057652" cy="2592593"/>
          </a:xfrm>
          <a:prstGeom prst="rect">
            <a:avLst/>
          </a:prstGeom>
          <a:noFill/>
          <a:extLst>
            <a:ext uri="{909E8E84-426E-40DD-AFC4-6F175D3DCCD1}">
              <a14:hiddenFill xmlns:a14="http://schemas.microsoft.com/office/drawing/2010/main">
                <a:solidFill>
                  <a:srgbClr val="FFFFFF"/>
                </a:solidFill>
              </a14:hiddenFill>
            </a:ext>
          </a:extLst>
        </p:spPr>
      </p:pic>
      <p:sp>
        <p:nvSpPr>
          <p:cNvPr id="33" name="Espace réservé du texte 32"/>
          <p:cNvSpPr>
            <a:spLocks noGrp="1"/>
          </p:cNvSpPr>
          <p:nvPr>
            <p:ph type="body" sz="quarter" idx="12" hasCustomPrompt="1"/>
          </p:nvPr>
        </p:nvSpPr>
        <p:spPr>
          <a:xfrm>
            <a:off x="7935008" y="6750961"/>
            <a:ext cx="2036762" cy="450850"/>
          </a:xfrm>
          <a:prstGeom prst="rect">
            <a:avLst/>
          </a:prstGeom>
        </p:spPr>
        <p:txBody>
          <a:bodyPr/>
          <a:lstStyle>
            <a:lvl1pPr algn="ctr">
              <a:defRPr sz="1800" b="1">
                <a:solidFill>
                  <a:schemeClr val="bg1"/>
                </a:solidFill>
              </a:defRPr>
            </a:lvl1pPr>
          </a:lstStyle>
          <a:p>
            <a:pPr lvl="0"/>
            <a:r>
              <a:rPr lang="fr-FR" dirty="0" smtClean="0"/>
              <a:t>date</a:t>
            </a:r>
            <a:endParaRPr lang="fr-FR" dirty="0"/>
          </a:p>
        </p:txBody>
      </p:sp>
      <p:pic>
        <p:nvPicPr>
          <p:cNvPr id="25" name="Imag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324" y="6388005"/>
            <a:ext cx="504534" cy="619682"/>
          </a:xfrm>
          <a:prstGeom prst="rect">
            <a:avLst/>
          </a:prstGeom>
          <a:effectLst>
            <a:reflection endPos="0" dir="5400000" sy="-100000" algn="bl" rotWithShape="0"/>
          </a:effectLst>
        </p:spPr>
      </p:pic>
      <p:sp>
        <p:nvSpPr>
          <p:cNvPr id="26" name="Espace réservé du texte 11"/>
          <p:cNvSpPr>
            <a:spLocks noGrp="1"/>
          </p:cNvSpPr>
          <p:nvPr>
            <p:ph type="body" sz="quarter" idx="11" hasCustomPrompt="1"/>
          </p:nvPr>
        </p:nvSpPr>
        <p:spPr>
          <a:xfrm>
            <a:off x="7776971" y="3465597"/>
            <a:ext cx="2610290" cy="855094"/>
          </a:xfrm>
          <a:prstGeom prst="rect">
            <a:avLst/>
          </a:prstGeom>
        </p:spPr>
        <p:txBody>
          <a:bodyPr>
            <a:normAutofit/>
          </a:bodyPr>
          <a:lstStyle>
            <a:lvl1pPr algn="l">
              <a:defRPr sz="3200" b="1">
                <a:solidFill>
                  <a:schemeClr val="bg1"/>
                </a:solidFill>
              </a:defRPr>
            </a:lvl1pPr>
            <a:lvl2pPr>
              <a:defRPr sz="2000"/>
            </a:lvl2pPr>
            <a:lvl3pPr marL="377825" marR="0" indent="0" algn="l" defTabSz="995029"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3pPr>
            <a:lvl4pPr marL="890588" indent="-247650">
              <a:defRPr sz="2000">
                <a:solidFill>
                  <a:schemeClr val="bg1"/>
                </a:solidFill>
              </a:defRPr>
            </a:lvl4pPr>
            <a:lvl5pPr marL="1174750" indent="-247650">
              <a:defRPr sz="2000">
                <a:solidFill>
                  <a:schemeClr val="bg1"/>
                </a:solidFill>
              </a:defRPr>
            </a:lvl5pPr>
          </a:lstStyle>
          <a:p>
            <a:pPr lvl="0"/>
            <a:r>
              <a:rPr lang="fr-FR" dirty="0" smtClean="0"/>
              <a:t>Titre</a:t>
            </a:r>
          </a:p>
        </p:txBody>
      </p:sp>
      <p:sp>
        <p:nvSpPr>
          <p:cNvPr id="5" name="Espace réservé du texte 4"/>
          <p:cNvSpPr>
            <a:spLocks noGrp="1"/>
          </p:cNvSpPr>
          <p:nvPr>
            <p:ph type="body" sz="quarter" idx="13"/>
          </p:nvPr>
        </p:nvSpPr>
        <p:spPr>
          <a:xfrm>
            <a:off x="7821975" y="4770438"/>
            <a:ext cx="2565038" cy="1530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4066637407"/>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_Photo-1">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71125" y="180975"/>
            <a:ext cx="10396863" cy="7245350"/>
          </a:xfrm>
          <a:prstGeom prst="rect">
            <a:avLst/>
          </a:prstGeom>
        </p:spPr>
        <p:txBody>
          <a:bodyPr/>
          <a:lstStyle/>
          <a:p>
            <a:r>
              <a:rPr lang="de-DE" smtClean="0"/>
              <a:t>Bild durch Klicken auf Symbol hinzufügen</a:t>
            </a:r>
            <a:endParaRPr lang="fr-FR"/>
          </a:p>
        </p:txBody>
      </p:sp>
      <p:grpSp>
        <p:nvGrpSpPr>
          <p:cNvPr id="13" name="Groupe 12"/>
          <p:cNvGrpSpPr/>
          <p:nvPr userDrawn="1"/>
        </p:nvGrpSpPr>
        <p:grpSpPr>
          <a:xfrm>
            <a:off x="-11961" y="15416"/>
            <a:ext cx="10759263" cy="7565876"/>
            <a:chOff x="-11961" y="15416"/>
            <a:chExt cx="10759263" cy="7565876"/>
          </a:xfrm>
        </p:grpSpPr>
        <p:grpSp>
          <p:nvGrpSpPr>
            <p:cNvPr id="14" name="Groupe 13"/>
            <p:cNvGrpSpPr/>
            <p:nvPr userDrawn="1"/>
          </p:nvGrpSpPr>
          <p:grpSpPr>
            <a:xfrm>
              <a:off x="5343634" y="80662"/>
              <a:ext cx="5403668" cy="7500630"/>
              <a:chOff x="5343634" y="80662"/>
              <a:chExt cx="5403668" cy="7500630"/>
            </a:xfrm>
          </p:grpSpPr>
          <p:cxnSp>
            <p:nvCxnSpPr>
              <p:cNvPr id="19" name="Connecteur droit 1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userDrawn="1"/>
          </p:nvGrpSpPr>
          <p:grpSpPr>
            <a:xfrm>
              <a:off x="-11961" y="15416"/>
              <a:ext cx="5403666" cy="7500630"/>
              <a:chOff x="-11961" y="15416"/>
              <a:chExt cx="5403666" cy="7500630"/>
            </a:xfrm>
          </p:grpSpPr>
          <p:cxnSp>
            <p:nvCxnSpPr>
              <p:cNvPr id="16" name="Connecteur droit 15"/>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25"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‹N°›</a:t>
            </a:fld>
            <a:endParaRPr lang="fr-FR" dirty="0"/>
          </a:p>
        </p:txBody>
      </p:sp>
      <p:pic>
        <p:nvPicPr>
          <p:cNvPr id="22" name="Imag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59218"/>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42694972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I_Photo-1">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71125" y="180975"/>
            <a:ext cx="10396863" cy="7245350"/>
          </a:xfrm>
          <a:prstGeom prst="rect">
            <a:avLst/>
          </a:prstGeom>
        </p:spPr>
        <p:txBody>
          <a:bodyPr/>
          <a:lstStyle/>
          <a:p>
            <a:r>
              <a:rPr lang="de-DE" smtClean="0"/>
              <a:t>Bild durch Klicken auf Symbol hinzufügen</a:t>
            </a:r>
            <a:endParaRPr lang="fr-FR"/>
          </a:p>
        </p:txBody>
      </p:sp>
      <p:sp>
        <p:nvSpPr>
          <p:cNvPr id="25"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‹N°›</a:t>
            </a:fld>
            <a:endParaRPr lang="fr-FR" dirty="0"/>
          </a:p>
        </p:txBody>
      </p:sp>
      <p:grpSp>
        <p:nvGrpSpPr>
          <p:cNvPr id="22" name="Groupe 21"/>
          <p:cNvGrpSpPr/>
          <p:nvPr userDrawn="1"/>
        </p:nvGrpSpPr>
        <p:grpSpPr>
          <a:xfrm>
            <a:off x="-11961" y="15416"/>
            <a:ext cx="10759263" cy="7565876"/>
            <a:chOff x="-11961" y="15416"/>
            <a:chExt cx="10759263" cy="7565876"/>
          </a:xfrm>
        </p:grpSpPr>
        <p:grpSp>
          <p:nvGrpSpPr>
            <p:cNvPr id="24" name="Groupe 23"/>
            <p:cNvGrpSpPr/>
            <p:nvPr userDrawn="1"/>
          </p:nvGrpSpPr>
          <p:grpSpPr>
            <a:xfrm>
              <a:off x="5343634" y="80662"/>
              <a:ext cx="5403668" cy="7500630"/>
              <a:chOff x="5343634" y="80662"/>
              <a:chExt cx="5403668" cy="7500630"/>
            </a:xfrm>
          </p:grpSpPr>
          <p:cxnSp>
            <p:nvCxnSpPr>
              <p:cNvPr id="30" name="Connecteur droit 29"/>
              <p:cNvCxnSpPr/>
              <p:nvPr userDrawn="1"/>
            </p:nvCxnSpPr>
            <p:spPr>
              <a:xfrm flipH="1">
                <a:off x="5343634" y="7516046"/>
                <a:ext cx="5403667" cy="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flipH="1">
                <a:off x="5343634" y="80662"/>
                <a:ext cx="5403668" cy="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rot="10800000">
                <a:off x="10654224" y="80662"/>
                <a:ext cx="0" cy="7500630"/>
              </a:xfrm>
              <a:prstGeom prst="line">
                <a:avLst/>
              </a:prstGeom>
              <a:ln w="190500">
                <a:solidFill>
                  <a:srgbClr val="FFD100"/>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e 25"/>
            <p:cNvGrpSpPr/>
            <p:nvPr userDrawn="1"/>
          </p:nvGrpSpPr>
          <p:grpSpPr>
            <a:xfrm>
              <a:off x="-11961" y="15416"/>
              <a:ext cx="5403666" cy="7500630"/>
              <a:chOff x="-11961" y="15416"/>
              <a:chExt cx="5403666" cy="7500630"/>
            </a:xfrm>
          </p:grpSpPr>
          <p:cxnSp>
            <p:nvCxnSpPr>
              <p:cNvPr id="27" name="Connecteur droit 26"/>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59218"/>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17721511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_Photo-4">
    <p:spTree>
      <p:nvGrpSpPr>
        <p:cNvPr id="1" name=""/>
        <p:cNvGrpSpPr/>
        <p:nvPr/>
      </p:nvGrpSpPr>
      <p:grpSpPr>
        <a:xfrm>
          <a:off x="0" y="0"/>
          <a:ext cx="0" cy="0"/>
          <a:chOff x="0" y="0"/>
          <a:chExt cx="0" cy="0"/>
        </a:xfrm>
      </p:grpSpPr>
      <p:sp>
        <p:nvSpPr>
          <p:cNvPr id="17" name="Espace réservé pour une image  2"/>
          <p:cNvSpPr>
            <a:spLocks noGrp="1"/>
          </p:cNvSpPr>
          <p:nvPr>
            <p:ph type="pic" sz="quarter" idx="10"/>
          </p:nvPr>
        </p:nvSpPr>
        <p:spPr>
          <a:xfrm>
            <a:off x="0" y="0"/>
            <a:ext cx="10693399" cy="7561263"/>
          </a:xfrm>
          <a:prstGeom prst="rect">
            <a:avLst/>
          </a:prstGeom>
        </p:spPr>
        <p:txBody>
          <a:bodyPr/>
          <a:lstStyle/>
          <a:p>
            <a:r>
              <a:rPr lang="de-DE" smtClean="0"/>
              <a:t>Bild durch Klicken auf Symbol hinzufügen</a:t>
            </a:r>
            <a:endParaRPr lang="fr-FR"/>
          </a:p>
        </p:txBody>
      </p:sp>
      <p:sp>
        <p:nvSpPr>
          <p:cNvPr id="20"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‹N°›</a:t>
            </a:fld>
            <a:endParaRPr lang="fr-FR"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59218"/>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3055791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Instit_Couverture">
    <p:bg>
      <p:bgPr>
        <a:solidFill>
          <a:srgbClr val="0077C8"/>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1585" y="1136800"/>
            <a:ext cx="2057652" cy="259259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userDrawn="1"/>
        </p:nvCxnSpPr>
        <p:spPr>
          <a:xfrm flipH="1">
            <a:off x="4496304" y="3825635"/>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Espace réservé du texte 32"/>
          <p:cNvSpPr>
            <a:spLocks noGrp="1"/>
          </p:cNvSpPr>
          <p:nvPr>
            <p:ph type="body" sz="quarter" idx="12" hasCustomPrompt="1"/>
          </p:nvPr>
        </p:nvSpPr>
        <p:spPr>
          <a:xfrm>
            <a:off x="7935008" y="6750961"/>
            <a:ext cx="2036762" cy="450850"/>
          </a:xfrm>
          <a:prstGeom prst="rect">
            <a:avLst/>
          </a:prstGeom>
        </p:spPr>
        <p:txBody>
          <a:bodyPr/>
          <a:lstStyle>
            <a:lvl1pPr algn="ctr">
              <a:defRPr sz="1800" b="1">
                <a:solidFill>
                  <a:schemeClr val="bg1"/>
                </a:solidFill>
              </a:defRPr>
            </a:lvl1pPr>
          </a:lstStyle>
          <a:p>
            <a:pPr lvl="0"/>
            <a:r>
              <a:rPr lang="fr-FR" dirty="0" smtClean="0"/>
              <a:t>date</a:t>
            </a:r>
            <a:endParaRPr lang="fr-FR" dirty="0"/>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974" y="6388004"/>
            <a:ext cx="504535" cy="619684"/>
          </a:xfrm>
          <a:prstGeom prst="rect">
            <a:avLst/>
          </a:prstGeom>
          <a:effectLst>
            <a:reflection endPos="0" dir="5400000" sy="-100000" algn="bl" rotWithShape="0"/>
          </a:effectLst>
        </p:spPr>
      </p:pic>
      <p:sp>
        <p:nvSpPr>
          <p:cNvPr id="38" name="Espace réservé du texte 11"/>
          <p:cNvSpPr>
            <a:spLocks noGrp="1"/>
          </p:cNvSpPr>
          <p:nvPr>
            <p:ph type="body" sz="quarter" idx="11" hasCustomPrompt="1"/>
          </p:nvPr>
        </p:nvSpPr>
        <p:spPr>
          <a:xfrm>
            <a:off x="2196350" y="4230681"/>
            <a:ext cx="6300787" cy="1980221"/>
          </a:xfrm>
          <a:prstGeom prst="rect">
            <a:avLst/>
          </a:prstGeom>
        </p:spPr>
        <p:txBody>
          <a:bodyPr/>
          <a:lstStyle>
            <a:lvl1pPr marL="0" indent="0" algn="ctr">
              <a:buNone/>
              <a:defRPr sz="4000" b="1">
                <a:solidFill>
                  <a:schemeClr val="bg1"/>
                </a:solidFill>
              </a:defRPr>
            </a:lvl1pPr>
            <a:lvl2pPr>
              <a:defRPr sz="2000"/>
            </a:lvl2pPr>
            <a:lvl3pPr marL="377825" indent="0" algn="ctr">
              <a:buNone/>
              <a:defRPr sz="2400">
                <a:solidFill>
                  <a:schemeClr val="bg1"/>
                </a:solidFill>
              </a:defRPr>
            </a:lvl3pPr>
            <a:lvl4pPr marL="890588" indent="-247650">
              <a:defRPr sz="2000">
                <a:solidFill>
                  <a:schemeClr val="bg1"/>
                </a:solidFill>
              </a:defRPr>
            </a:lvl4pPr>
            <a:lvl5pPr marL="1174750" indent="-247650">
              <a:defRPr sz="2000">
                <a:solidFill>
                  <a:schemeClr val="bg1"/>
                </a:solidFill>
              </a:defRPr>
            </a:lvl5pPr>
          </a:lstStyle>
          <a:p>
            <a:pPr lvl="0"/>
            <a:r>
              <a:rPr lang="fr-FR" dirty="0" smtClean="0"/>
              <a:t>Titre</a:t>
            </a:r>
          </a:p>
          <a:p>
            <a:pPr lvl="2"/>
            <a:r>
              <a:rPr lang="fr-FR" dirty="0" smtClean="0"/>
              <a:t>Titre deuxième niveau</a:t>
            </a:r>
          </a:p>
        </p:txBody>
      </p:sp>
    </p:spTree>
    <p:extLst>
      <p:ext uri="{BB962C8B-B14F-4D97-AF65-F5344CB8AC3E}">
        <p14:creationId xmlns:p14="http://schemas.microsoft.com/office/powerpoint/2010/main" val="700107573"/>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Instit_chapitre-1">
    <p:spTree>
      <p:nvGrpSpPr>
        <p:cNvPr id="1" name=""/>
        <p:cNvGrpSpPr/>
        <p:nvPr/>
      </p:nvGrpSpPr>
      <p:grpSpPr>
        <a:xfrm>
          <a:off x="0" y="0"/>
          <a:ext cx="0" cy="0"/>
          <a:chOff x="0" y="0"/>
          <a:chExt cx="0" cy="0"/>
        </a:xfrm>
      </p:grpSpPr>
      <p:sp>
        <p:nvSpPr>
          <p:cNvPr id="9" name="Rectangle 8"/>
          <p:cNvSpPr/>
          <p:nvPr userDrawn="1"/>
        </p:nvSpPr>
        <p:spPr>
          <a:xfrm>
            <a:off x="2646363" y="0"/>
            <a:ext cx="8047037"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2646363" cy="7561263"/>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154268" y="2115446"/>
            <a:ext cx="5085073" cy="1620838"/>
          </a:xfrm>
        </p:spPr>
        <p:txBody>
          <a:bodyPr>
            <a:noAutofit/>
          </a:bodyPr>
          <a:lstStyle>
            <a:lvl1pPr algn="ctr">
              <a:defRPr sz="15000" b="0">
                <a:solidFill>
                  <a:schemeClr val="bg1"/>
                </a:solidFill>
              </a:defRPr>
            </a:lvl1pPr>
          </a:lstStyle>
          <a:p>
            <a:r>
              <a:rPr lang="fr-FR" dirty="0" smtClean="0"/>
              <a:t>N°</a:t>
            </a:r>
            <a:endParaRPr lang="fr-FR" dirty="0"/>
          </a:p>
        </p:txBody>
      </p:sp>
      <p:sp>
        <p:nvSpPr>
          <p:cNvPr id="3" name="Sous-titre 2"/>
          <p:cNvSpPr>
            <a:spLocks noGrp="1"/>
          </p:cNvSpPr>
          <p:nvPr>
            <p:ph type="subTitle" idx="1" hasCustomPrompt="1"/>
          </p:nvPr>
        </p:nvSpPr>
        <p:spPr>
          <a:xfrm>
            <a:off x="3276470" y="4284663"/>
            <a:ext cx="6840668" cy="1931987"/>
          </a:xfrm>
        </p:spPr>
        <p:txBody>
          <a:bodyPr>
            <a:normAutofit/>
          </a:bodyPr>
          <a:lstStyle>
            <a:lvl1pPr marL="0" indent="0" algn="ctr">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Titre</a:t>
            </a:r>
            <a:endParaRPr lang="fr-FR" dirty="0"/>
          </a:p>
        </p:txBody>
      </p:sp>
      <p:sp>
        <p:nvSpPr>
          <p:cNvPr id="12"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rgbClr val="004F71"/>
                </a:solidFill>
              </a:defRPr>
            </a:lvl1pPr>
          </a:lstStyle>
          <a:p>
            <a:fld id="{90674DFE-F235-4FE6-B070-9AAFFB84EECD}" type="slidenum">
              <a:rPr lang="fr-FR" smtClean="0"/>
              <a:pPr/>
              <a:t>‹N°›</a:t>
            </a:fld>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700" y="6388004"/>
            <a:ext cx="504535" cy="619684"/>
          </a:xfrm>
          <a:prstGeom prst="rect">
            <a:avLst/>
          </a:prstGeom>
          <a:effectLst>
            <a:reflection endPos="0" dir="5400000" sy="-100000" algn="bl" rotWithShape="0"/>
          </a:effectLst>
        </p:spPr>
      </p:pic>
      <p:cxnSp>
        <p:nvCxnSpPr>
          <p:cNvPr id="14" name="Connecteur droit 13"/>
          <p:cNvCxnSpPr/>
          <p:nvPr userDrawn="1"/>
        </p:nvCxnSpPr>
        <p:spPr>
          <a:xfrm flipH="1">
            <a:off x="5886715" y="3859177"/>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6045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Instit_chapitre-2">
    <p:spTree>
      <p:nvGrpSpPr>
        <p:cNvPr id="1" name=""/>
        <p:cNvGrpSpPr/>
        <p:nvPr/>
      </p:nvGrpSpPr>
      <p:grpSpPr>
        <a:xfrm>
          <a:off x="0" y="0"/>
          <a:ext cx="0" cy="0"/>
          <a:chOff x="0" y="0"/>
          <a:chExt cx="0" cy="0"/>
        </a:xfrm>
      </p:grpSpPr>
      <p:sp>
        <p:nvSpPr>
          <p:cNvPr id="9" name="Rectangle 8"/>
          <p:cNvSpPr/>
          <p:nvPr userDrawn="1"/>
        </p:nvSpPr>
        <p:spPr>
          <a:xfrm>
            <a:off x="2646363" y="0"/>
            <a:ext cx="8047037"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2646363" cy="7561263"/>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154268" y="2115446"/>
            <a:ext cx="5085073" cy="1620838"/>
          </a:xfrm>
        </p:spPr>
        <p:txBody>
          <a:bodyPr>
            <a:noAutofit/>
          </a:bodyPr>
          <a:lstStyle>
            <a:lvl1pPr algn="ctr">
              <a:defRPr sz="15000" b="0">
                <a:solidFill>
                  <a:schemeClr val="bg1"/>
                </a:solidFill>
              </a:defRPr>
            </a:lvl1pPr>
          </a:lstStyle>
          <a:p>
            <a:r>
              <a:rPr lang="fr-FR" dirty="0" smtClean="0"/>
              <a:t>N°</a:t>
            </a:r>
            <a:endParaRPr lang="fr-FR" dirty="0"/>
          </a:p>
        </p:txBody>
      </p:sp>
      <p:sp>
        <p:nvSpPr>
          <p:cNvPr id="3" name="Sous-titre 2"/>
          <p:cNvSpPr>
            <a:spLocks noGrp="1"/>
          </p:cNvSpPr>
          <p:nvPr>
            <p:ph type="subTitle" idx="1" hasCustomPrompt="1"/>
          </p:nvPr>
        </p:nvSpPr>
        <p:spPr>
          <a:xfrm>
            <a:off x="3276470" y="4284663"/>
            <a:ext cx="6840668" cy="1931987"/>
          </a:xfrm>
        </p:spPr>
        <p:txBody>
          <a:bodyPr>
            <a:normAutofit/>
          </a:bodyPr>
          <a:lstStyle>
            <a:lvl1pPr marL="0" indent="0" algn="ctr">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Titre</a:t>
            </a:r>
            <a:endParaRPr lang="fr-FR" dirty="0"/>
          </a:p>
        </p:txBody>
      </p:sp>
      <p:sp>
        <p:nvSpPr>
          <p:cNvPr id="12"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chemeClr val="bg1"/>
                </a:solidFill>
              </a:defRPr>
            </a:lvl1pPr>
          </a:lstStyle>
          <a:p>
            <a:fld id="{90674DFE-F235-4FE6-B070-9AAFFB84EECD}" type="slidenum">
              <a:rPr lang="fr-FR" smtClean="0"/>
              <a:pPr/>
              <a:t>‹N°›</a:t>
            </a:fld>
            <a:endParaRPr lang="fr-FR" dirty="0"/>
          </a:p>
        </p:txBody>
      </p:sp>
      <p:cxnSp>
        <p:nvCxnSpPr>
          <p:cNvPr id="14" name="Connecteur droit 13"/>
          <p:cNvCxnSpPr/>
          <p:nvPr userDrawn="1"/>
        </p:nvCxnSpPr>
        <p:spPr>
          <a:xfrm flipH="1">
            <a:off x="5886715" y="3859177"/>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700" y="6388004"/>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3140623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Instit_chapitre-3">
    <p:spTree>
      <p:nvGrpSpPr>
        <p:cNvPr id="1" name=""/>
        <p:cNvGrpSpPr/>
        <p:nvPr/>
      </p:nvGrpSpPr>
      <p:grpSpPr>
        <a:xfrm>
          <a:off x="0" y="0"/>
          <a:ext cx="0" cy="0"/>
          <a:chOff x="0" y="0"/>
          <a:chExt cx="0" cy="0"/>
        </a:xfrm>
      </p:grpSpPr>
      <p:sp>
        <p:nvSpPr>
          <p:cNvPr id="9" name="Rectangle 8"/>
          <p:cNvSpPr/>
          <p:nvPr userDrawn="1"/>
        </p:nvSpPr>
        <p:spPr>
          <a:xfrm>
            <a:off x="2646363" y="0"/>
            <a:ext cx="8047037"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2646363" cy="7561263"/>
          </a:xfrm>
          <a:prstGeom prst="rect">
            <a:avLst/>
          </a:prstGeom>
          <a:solidFill>
            <a:srgbClr val="060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154268" y="2115446"/>
            <a:ext cx="5085073" cy="1620838"/>
          </a:xfrm>
        </p:spPr>
        <p:txBody>
          <a:bodyPr>
            <a:noAutofit/>
          </a:bodyPr>
          <a:lstStyle>
            <a:lvl1pPr algn="ctr">
              <a:defRPr sz="15000" b="0">
                <a:solidFill>
                  <a:schemeClr val="bg1"/>
                </a:solidFill>
              </a:defRPr>
            </a:lvl1pPr>
          </a:lstStyle>
          <a:p>
            <a:r>
              <a:rPr lang="fr-FR" dirty="0" smtClean="0"/>
              <a:t>N°</a:t>
            </a:r>
            <a:endParaRPr lang="fr-FR" dirty="0"/>
          </a:p>
        </p:txBody>
      </p:sp>
      <p:sp>
        <p:nvSpPr>
          <p:cNvPr id="3" name="Sous-titre 2"/>
          <p:cNvSpPr>
            <a:spLocks noGrp="1"/>
          </p:cNvSpPr>
          <p:nvPr>
            <p:ph type="subTitle" idx="1" hasCustomPrompt="1"/>
          </p:nvPr>
        </p:nvSpPr>
        <p:spPr>
          <a:xfrm>
            <a:off x="3276470" y="4284663"/>
            <a:ext cx="6840668" cy="1931987"/>
          </a:xfrm>
        </p:spPr>
        <p:txBody>
          <a:bodyPr>
            <a:normAutofit/>
          </a:bodyPr>
          <a:lstStyle>
            <a:lvl1pPr marL="0" indent="0" algn="ctr">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Titre</a:t>
            </a:r>
            <a:endParaRPr lang="fr-FR" dirty="0"/>
          </a:p>
        </p:txBody>
      </p:sp>
      <p:sp>
        <p:nvSpPr>
          <p:cNvPr id="12"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chemeClr val="bg1"/>
                </a:solidFill>
              </a:defRPr>
            </a:lvl1pPr>
          </a:lstStyle>
          <a:p>
            <a:fld id="{90674DFE-F235-4FE6-B070-9AAFFB84EECD}" type="slidenum">
              <a:rPr lang="fr-FR" smtClean="0"/>
              <a:pPr/>
              <a:t>‹N°›</a:t>
            </a:fld>
            <a:endParaRPr lang="fr-FR" dirty="0"/>
          </a:p>
        </p:txBody>
      </p:sp>
      <p:cxnSp>
        <p:nvCxnSpPr>
          <p:cNvPr id="14" name="Connecteur droit 13"/>
          <p:cNvCxnSpPr/>
          <p:nvPr userDrawn="1"/>
        </p:nvCxnSpPr>
        <p:spPr>
          <a:xfrm flipH="1">
            <a:off x="5886715" y="3859177"/>
            <a:ext cx="162017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700" y="6388004"/>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1397357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I-Instit_Contenu-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263" y="2340470"/>
            <a:ext cx="9132192" cy="404214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576263" y="6799374"/>
            <a:ext cx="2495550" cy="401637"/>
          </a:xfrm>
          <a:prstGeom prst="rect">
            <a:avLst/>
          </a:prstGeom>
        </p:spPr>
        <p:txBody>
          <a:bodyPr/>
          <a:lstStyle/>
          <a:p>
            <a:fld id="{90674DFE-F235-4FE6-B070-9AAFFB84EECD}" type="slidenum">
              <a:rPr lang="fr-FR" smtClean="0"/>
              <a:t>‹N°›</a:t>
            </a:fld>
            <a:endParaRPr lang="fr-FR" dirty="0"/>
          </a:p>
        </p:txBody>
      </p:sp>
      <p:grpSp>
        <p:nvGrpSpPr>
          <p:cNvPr id="14" name="Groupe 13"/>
          <p:cNvGrpSpPr/>
          <p:nvPr userDrawn="1"/>
        </p:nvGrpSpPr>
        <p:grpSpPr>
          <a:xfrm>
            <a:off x="-11961" y="15416"/>
            <a:ext cx="10759263" cy="7565876"/>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901760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I-Instit_Contenu-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263" y="2340470"/>
            <a:ext cx="9132192" cy="404214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576263" y="6799374"/>
            <a:ext cx="2495550" cy="401637"/>
          </a:xfrm>
          <a:prstGeom prst="rect">
            <a:avLst/>
          </a:prstGeom>
        </p:spPr>
        <p:txBody>
          <a:bodyPr/>
          <a:lstStyle/>
          <a:p>
            <a:fld id="{90674DFE-F235-4FE6-B070-9AAFFB84EECD}" type="slidenum">
              <a:rPr lang="fr-FR" smtClean="0"/>
              <a:t>‹N°›</a:t>
            </a:fld>
            <a:endParaRPr lang="fr-FR" dirty="0"/>
          </a:p>
        </p:txBody>
      </p:sp>
      <p:grpSp>
        <p:nvGrpSpPr>
          <p:cNvPr id="7" name="Groupe 6"/>
          <p:cNvGrpSpPr/>
          <p:nvPr userDrawn="1"/>
        </p:nvGrpSpPr>
        <p:grpSpPr>
          <a:xfrm>
            <a:off x="-11961" y="15416"/>
            <a:ext cx="10759263" cy="7565876"/>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0034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_Couverture-2">
    <p:spTree>
      <p:nvGrpSpPr>
        <p:cNvPr id="1" name=""/>
        <p:cNvGrpSpPr/>
        <p:nvPr/>
      </p:nvGrpSpPr>
      <p:grpSpPr>
        <a:xfrm>
          <a:off x="0" y="0"/>
          <a:ext cx="0" cy="0"/>
          <a:chOff x="0" y="0"/>
          <a:chExt cx="0" cy="0"/>
        </a:xfrm>
      </p:grpSpPr>
      <p:sp>
        <p:nvSpPr>
          <p:cNvPr id="2" name="Rectangle 1"/>
          <p:cNvSpPr/>
          <p:nvPr userDrawn="1"/>
        </p:nvSpPr>
        <p:spPr>
          <a:xfrm>
            <a:off x="81115" y="180231"/>
            <a:ext cx="10486165" cy="7245805"/>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1585" y="1136800"/>
            <a:ext cx="2057652" cy="2592593"/>
          </a:xfrm>
          <a:prstGeom prst="rect">
            <a:avLst/>
          </a:prstGeom>
          <a:noFill/>
          <a:extLst>
            <a:ext uri="{909E8E84-426E-40DD-AFC4-6F175D3DCCD1}">
              <a14:hiddenFill xmlns:a14="http://schemas.microsoft.com/office/drawing/2010/main">
                <a:solidFill>
                  <a:srgbClr val="FFFFFF"/>
                </a:solidFill>
              </a14:hiddenFill>
            </a:ext>
          </a:extLst>
        </p:spPr>
      </p:pic>
      <p:sp>
        <p:nvSpPr>
          <p:cNvPr id="33" name="Espace réservé du texte 32"/>
          <p:cNvSpPr>
            <a:spLocks noGrp="1"/>
          </p:cNvSpPr>
          <p:nvPr>
            <p:ph type="body" sz="quarter" idx="12" hasCustomPrompt="1"/>
          </p:nvPr>
        </p:nvSpPr>
        <p:spPr>
          <a:xfrm>
            <a:off x="7935008" y="6750961"/>
            <a:ext cx="2036762" cy="450850"/>
          </a:xfrm>
          <a:prstGeom prst="rect">
            <a:avLst/>
          </a:prstGeom>
        </p:spPr>
        <p:txBody>
          <a:bodyPr/>
          <a:lstStyle>
            <a:lvl1pPr algn="ctr">
              <a:defRPr sz="1800" b="1">
                <a:solidFill>
                  <a:schemeClr val="bg1"/>
                </a:solidFill>
              </a:defRPr>
            </a:lvl1pPr>
          </a:lstStyle>
          <a:p>
            <a:pPr lvl="0"/>
            <a:r>
              <a:rPr lang="fr-FR" dirty="0" smtClean="0"/>
              <a:t>date</a:t>
            </a:r>
            <a:endParaRPr lang="fr-FR" dirty="0"/>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974" y="6388004"/>
            <a:ext cx="504535" cy="619684"/>
          </a:xfrm>
          <a:prstGeom prst="rect">
            <a:avLst/>
          </a:prstGeom>
          <a:effectLst>
            <a:reflection endPos="0" dir="5400000" sy="-100000" algn="bl" rotWithShape="0"/>
          </a:effectLst>
        </p:spPr>
      </p:pic>
      <p:grpSp>
        <p:nvGrpSpPr>
          <p:cNvPr id="27" name="Groupe 26"/>
          <p:cNvGrpSpPr/>
          <p:nvPr userDrawn="1"/>
        </p:nvGrpSpPr>
        <p:grpSpPr>
          <a:xfrm>
            <a:off x="-11961" y="15416"/>
            <a:ext cx="10759263" cy="7565876"/>
            <a:chOff x="-11961" y="15416"/>
            <a:chExt cx="10759263" cy="7565876"/>
          </a:xfrm>
        </p:grpSpPr>
        <p:grpSp>
          <p:nvGrpSpPr>
            <p:cNvPr id="28" name="Groupe 27"/>
            <p:cNvGrpSpPr/>
            <p:nvPr userDrawn="1"/>
          </p:nvGrpSpPr>
          <p:grpSpPr>
            <a:xfrm>
              <a:off x="5343634" y="80662"/>
              <a:ext cx="5403668" cy="7500630"/>
              <a:chOff x="5343634" y="80662"/>
              <a:chExt cx="5403668" cy="7500630"/>
            </a:xfrm>
          </p:grpSpPr>
          <p:cxnSp>
            <p:nvCxnSpPr>
              <p:cNvPr id="34" name="Connecteur droit 33"/>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userDrawn="1"/>
          </p:nvGrpSpPr>
          <p:grpSpPr>
            <a:xfrm>
              <a:off x="-11961" y="15416"/>
              <a:ext cx="5403666" cy="7500630"/>
              <a:chOff x="-11961" y="15416"/>
              <a:chExt cx="5403666" cy="7500630"/>
            </a:xfrm>
          </p:grpSpPr>
          <p:cxnSp>
            <p:nvCxnSpPr>
              <p:cNvPr id="30" name="Connecteur droit 29"/>
              <p:cNvCxnSpPr/>
              <p:nvPr userDrawn="1"/>
            </p:nvCxnSpPr>
            <p:spPr>
              <a:xfrm>
                <a:off x="-11961" y="80662"/>
                <a:ext cx="5403666"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a:off x="-11961" y="7516046"/>
                <a:ext cx="5358661" cy="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81115" y="15416"/>
                <a:ext cx="0" cy="7500630"/>
              </a:xfrm>
              <a:prstGeom prst="line">
                <a:avLst/>
              </a:prstGeom>
              <a:ln w="190500">
                <a:solidFill>
                  <a:srgbClr val="E35205"/>
                </a:solidFill>
                <a:miter lim="800000"/>
              </a:ln>
            </p:spPr>
            <p:style>
              <a:lnRef idx="1">
                <a:schemeClr val="accent1"/>
              </a:lnRef>
              <a:fillRef idx="0">
                <a:schemeClr val="accent1"/>
              </a:fillRef>
              <a:effectRef idx="0">
                <a:schemeClr val="accent1"/>
              </a:effectRef>
              <a:fontRef idx="minor">
                <a:schemeClr val="tx1"/>
              </a:fontRef>
            </p:style>
          </p:cxnSp>
        </p:grpSp>
      </p:grpSp>
      <p:sp>
        <p:nvSpPr>
          <p:cNvPr id="38" name="Espace réservé du texte 11"/>
          <p:cNvSpPr>
            <a:spLocks noGrp="1"/>
          </p:cNvSpPr>
          <p:nvPr>
            <p:ph type="body" sz="quarter" idx="11" hasCustomPrompt="1"/>
          </p:nvPr>
        </p:nvSpPr>
        <p:spPr>
          <a:xfrm>
            <a:off x="2196350" y="4230681"/>
            <a:ext cx="6300787" cy="1980221"/>
          </a:xfrm>
          <a:prstGeom prst="rect">
            <a:avLst/>
          </a:prstGeom>
        </p:spPr>
        <p:txBody>
          <a:bodyPr/>
          <a:lstStyle>
            <a:lvl1pPr algn="ctr">
              <a:defRPr sz="4000" b="1">
                <a:solidFill>
                  <a:schemeClr val="bg1"/>
                </a:solidFill>
              </a:defRPr>
            </a:lvl1pPr>
            <a:lvl2pPr>
              <a:defRPr sz="2000"/>
            </a:lvl2pPr>
            <a:lvl3pPr marL="377825" indent="0" algn="ctr">
              <a:buNone/>
              <a:defRPr sz="2400">
                <a:solidFill>
                  <a:schemeClr val="bg1"/>
                </a:solidFill>
              </a:defRPr>
            </a:lvl3pPr>
            <a:lvl4pPr marL="890588" indent="-247650">
              <a:defRPr sz="2000">
                <a:solidFill>
                  <a:schemeClr val="bg1"/>
                </a:solidFill>
              </a:defRPr>
            </a:lvl4pPr>
            <a:lvl5pPr marL="1174750" indent="-247650">
              <a:defRPr sz="2000">
                <a:solidFill>
                  <a:schemeClr val="bg1"/>
                </a:solidFill>
              </a:defRPr>
            </a:lvl5pPr>
          </a:lstStyle>
          <a:p>
            <a:pPr lvl="0"/>
            <a:r>
              <a:rPr lang="fr-FR" dirty="0" smtClean="0"/>
              <a:t>Titre</a:t>
            </a:r>
          </a:p>
          <a:p>
            <a:pPr lvl="2"/>
            <a:r>
              <a:rPr lang="fr-FR" dirty="0" smtClean="0"/>
              <a:t>Titre deuxième niveau</a:t>
            </a:r>
          </a:p>
        </p:txBody>
      </p:sp>
    </p:spTree>
    <p:extLst>
      <p:ext uri="{BB962C8B-B14F-4D97-AF65-F5344CB8AC3E}">
        <p14:creationId xmlns:p14="http://schemas.microsoft.com/office/powerpoint/2010/main" val="2369344542"/>
      </p:ext>
    </p:extLst>
  </p:cSld>
  <p:clrMapOvr>
    <a:masterClrMapping/>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I-Instit_Contenu-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263" y="2340470"/>
            <a:ext cx="9132192" cy="404214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576263" y="6799374"/>
            <a:ext cx="2495550" cy="401637"/>
          </a:xfrm>
          <a:prstGeom prst="rect">
            <a:avLst/>
          </a:prstGeom>
        </p:spPr>
        <p:txBody>
          <a:bodyPr/>
          <a:lstStyle/>
          <a:p>
            <a:fld id="{90674DFE-F235-4FE6-B070-9AAFFB84EECD}" type="slidenum">
              <a:rPr lang="fr-FR" smtClean="0"/>
              <a:t>‹N°›</a:t>
            </a:fld>
            <a:endParaRPr lang="fr-FR" dirty="0"/>
          </a:p>
        </p:txBody>
      </p:sp>
      <p:grpSp>
        <p:nvGrpSpPr>
          <p:cNvPr id="16" name="Groupe 15"/>
          <p:cNvGrpSpPr/>
          <p:nvPr userDrawn="1"/>
        </p:nvGrpSpPr>
        <p:grpSpPr>
          <a:xfrm>
            <a:off x="-11961" y="15416"/>
            <a:ext cx="10759263" cy="7565876"/>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095134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Instit_Contenu-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661734" y="1170341"/>
            <a:ext cx="4455403" cy="1023938"/>
          </a:xfrm>
        </p:spPr>
        <p:txBody>
          <a:bodyPr>
            <a:normAutofit/>
          </a:bodyPr>
          <a:lstStyle>
            <a:lvl1pPr>
              <a:defRPr sz="3600"/>
            </a:lvl1pPr>
          </a:lstStyle>
          <a:p>
            <a:r>
              <a:rPr lang="fr-FR" dirty="0" smtClean="0"/>
              <a:t>Titre</a:t>
            </a:r>
            <a:endParaRPr lang="fr-FR" dirty="0"/>
          </a:p>
        </p:txBody>
      </p:sp>
      <p:sp>
        <p:nvSpPr>
          <p:cNvPr id="3" name="Espace réservé du numéro de diapositive 2"/>
          <p:cNvSpPr>
            <a:spLocks noGrp="1"/>
          </p:cNvSpPr>
          <p:nvPr>
            <p:ph type="sldNum" sz="quarter" idx="10"/>
          </p:nvPr>
        </p:nvSpPr>
        <p:spPr/>
        <p:txBody>
          <a:bodyPr/>
          <a:lstStyle/>
          <a:p>
            <a:fld id="{90674DFE-F235-4FE6-B070-9AAFFB84EECD}" type="slidenum">
              <a:rPr lang="fr-FR" smtClean="0"/>
              <a:pPr/>
              <a:t>‹N°›</a:t>
            </a:fld>
            <a:endParaRPr lang="fr-FR" dirty="0"/>
          </a:p>
        </p:txBody>
      </p:sp>
      <p:sp>
        <p:nvSpPr>
          <p:cNvPr id="5" name="Espace réservé pour une image  9"/>
          <p:cNvSpPr>
            <a:spLocks noGrp="1"/>
          </p:cNvSpPr>
          <p:nvPr>
            <p:ph type="pic" sz="quarter" idx="11"/>
          </p:nvPr>
        </p:nvSpPr>
        <p:spPr>
          <a:xfrm>
            <a:off x="0" y="0"/>
            <a:ext cx="5346700" cy="7561263"/>
          </a:xfrm>
          <a:prstGeom prst="rect">
            <a:avLst/>
          </a:prstGeom>
        </p:spPr>
        <p:txBody>
          <a:bodyPr/>
          <a:lstStyle/>
          <a:p>
            <a:endParaRPr lang="fr-FR" dirty="0"/>
          </a:p>
        </p:txBody>
      </p:sp>
      <p:sp>
        <p:nvSpPr>
          <p:cNvPr id="7" name="Espace réservé du numéro de diapositive 6"/>
          <p:cNvSpPr txBox="1">
            <a:spLocks/>
          </p:cNvSpPr>
          <p:nvPr userDrawn="1"/>
        </p:nvSpPr>
        <p:spPr>
          <a:xfrm>
            <a:off x="5661735" y="6840971"/>
            <a:ext cx="585065" cy="269919"/>
          </a:xfrm>
          <a:prstGeom prst="rect">
            <a:avLst/>
          </a:prstGeom>
        </p:spPr>
        <p:txBody>
          <a:bodyPr/>
          <a:lstStyle>
            <a:defPPr>
              <a:defRPr lang="fr-FR"/>
            </a:defPPr>
            <a:lvl1pPr marL="0" algn="l" defTabSz="995029" rtl="0" eaLnBrk="1" latinLnBrk="0" hangingPunct="1">
              <a:defRPr sz="1200" kern="1200">
                <a:solidFill>
                  <a:srgbClr val="0077C8"/>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pPr/>
              <a:t>‹N°›</a:t>
            </a:fld>
            <a:endParaRPr lang="fr-FR" dirty="0"/>
          </a:p>
        </p:txBody>
      </p:sp>
      <p:sp>
        <p:nvSpPr>
          <p:cNvPr id="10" name="Espace réservé du texte 9"/>
          <p:cNvSpPr>
            <a:spLocks noGrp="1"/>
          </p:cNvSpPr>
          <p:nvPr>
            <p:ph type="body" sz="quarter" idx="12"/>
          </p:nvPr>
        </p:nvSpPr>
        <p:spPr>
          <a:xfrm>
            <a:off x="5661025" y="2565400"/>
            <a:ext cx="4006850" cy="370681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4295151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Instit_Photo-1">
    <p:spTree>
      <p:nvGrpSpPr>
        <p:cNvPr id="1" name=""/>
        <p:cNvGrpSpPr/>
        <p:nvPr/>
      </p:nvGrpSpPr>
      <p:grpSpPr>
        <a:xfrm>
          <a:off x="0" y="0"/>
          <a:ext cx="0" cy="0"/>
          <a:chOff x="0" y="0"/>
          <a:chExt cx="0" cy="0"/>
        </a:xfrm>
      </p:grpSpPr>
      <p:grpSp>
        <p:nvGrpSpPr>
          <p:cNvPr id="14" name="Groupe 13"/>
          <p:cNvGrpSpPr/>
          <p:nvPr userDrawn="1"/>
        </p:nvGrpSpPr>
        <p:grpSpPr>
          <a:xfrm>
            <a:off x="-11961" y="15416"/>
            <a:ext cx="10759263" cy="7565876"/>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71450" y="180975"/>
            <a:ext cx="10396538" cy="7245350"/>
          </a:xfrm>
        </p:spPr>
        <p:txBody>
          <a:bodyPr/>
          <a:lstStyle/>
          <a:p>
            <a:endParaRPr lang="fr-FR"/>
          </a:p>
        </p:txBody>
      </p:sp>
    </p:spTree>
    <p:extLst>
      <p:ext uri="{BB962C8B-B14F-4D97-AF65-F5344CB8AC3E}">
        <p14:creationId xmlns:p14="http://schemas.microsoft.com/office/powerpoint/2010/main" val="37358719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Instit_Photo-2">
    <p:spTree>
      <p:nvGrpSpPr>
        <p:cNvPr id="1" name=""/>
        <p:cNvGrpSpPr/>
        <p:nvPr/>
      </p:nvGrpSpPr>
      <p:grpSpPr>
        <a:xfrm>
          <a:off x="0" y="0"/>
          <a:ext cx="0" cy="0"/>
          <a:chOff x="0" y="0"/>
          <a:chExt cx="0" cy="0"/>
        </a:xfrm>
      </p:grpSpPr>
      <p:grpSp>
        <p:nvGrpSpPr>
          <p:cNvPr id="7" name="Groupe 6"/>
          <p:cNvGrpSpPr/>
          <p:nvPr userDrawn="1"/>
        </p:nvGrpSpPr>
        <p:grpSpPr>
          <a:xfrm>
            <a:off x="-11961" y="15416"/>
            <a:ext cx="10759263" cy="7565876"/>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71450" y="180975"/>
            <a:ext cx="10396538" cy="7245350"/>
          </a:xfrm>
        </p:spPr>
        <p:txBody>
          <a:bodyPr/>
          <a:lstStyle/>
          <a:p>
            <a:endParaRPr lang="fr-FR"/>
          </a:p>
        </p:txBody>
      </p:sp>
    </p:spTree>
    <p:extLst>
      <p:ext uri="{BB962C8B-B14F-4D97-AF65-F5344CB8AC3E}">
        <p14:creationId xmlns:p14="http://schemas.microsoft.com/office/powerpoint/2010/main" val="36837811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Instit_Photo-3">
    <p:spTree>
      <p:nvGrpSpPr>
        <p:cNvPr id="1" name=""/>
        <p:cNvGrpSpPr/>
        <p:nvPr/>
      </p:nvGrpSpPr>
      <p:grpSpPr>
        <a:xfrm>
          <a:off x="0" y="0"/>
          <a:ext cx="0" cy="0"/>
          <a:chOff x="0" y="0"/>
          <a:chExt cx="0" cy="0"/>
        </a:xfrm>
      </p:grpSpPr>
      <p:grpSp>
        <p:nvGrpSpPr>
          <p:cNvPr id="16" name="Groupe 15"/>
          <p:cNvGrpSpPr/>
          <p:nvPr userDrawn="1"/>
        </p:nvGrpSpPr>
        <p:grpSpPr>
          <a:xfrm>
            <a:off x="-11961" y="15416"/>
            <a:ext cx="10759263" cy="7565876"/>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71126" y="180974"/>
            <a:ext cx="10396154" cy="7245061"/>
          </a:xfrm>
        </p:spPr>
        <p:txBody>
          <a:bodyPr/>
          <a:lstStyle/>
          <a:p>
            <a:endParaRPr lang="fr-FR"/>
          </a:p>
        </p:txBody>
      </p:sp>
    </p:spTree>
    <p:extLst>
      <p:ext uri="{BB962C8B-B14F-4D97-AF65-F5344CB8AC3E}">
        <p14:creationId xmlns:p14="http://schemas.microsoft.com/office/powerpoint/2010/main" val="23766536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Instit_Photo-4">
    <p:spTree>
      <p:nvGrpSpPr>
        <p:cNvPr id="1" name=""/>
        <p:cNvGrpSpPr/>
        <p:nvPr/>
      </p:nvGrpSpPr>
      <p:grpSpPr>
        <a:xfrm>
          <a:off x="0" y="0"/>
          <a:ext cx="0" cy="0"/>
          <a:chOff x="0" y="0"/>
          <a:chExt cx="0" cy="0"/>
        </a:xfrm>
      </p:grpSpPr>
      <p:sp>
        <p:nvSpPr>
          <p:cNvPr id="4" name="Espace réservé pour une image  2"/>
          <p:cNvSpPr>
            <a:spLocks noGrp="1"/>
          </p:cNvSpPr>
          <p:nvPr>
            <p:ph type="pic" sz="quarter" idx="10"/>
          </p:nvPr>
        </p:nvSpPr>
        <p:spPr>
          <a:xfrm>
            <a:off x="0" y="0"/>
            <a:ext cx="10693399" cy="7561263"/>
          </a:xfrm>
          <a:prstGeom prst="rect">
            <a:avLst/>
          </a:prstGeom>
        </p:spPr>
        <p:txBody>
          <a:bodyPr/>
          <a:lstStyle/>
          <a:p>
            <a:endParaRPr lang="fr-FR"/>
          </a:p>
        </p:txBody>
      </p:sp>
      <p:sp>
        <p:nvSpPr>
          <p:cNvPr id="6"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‹N°›</a:t>
            </a:fld>
            <a:endParaRPr lang="fr-FR" dirty="0"/>
          </a:p>
        </p:txBody>
      </p:sp>
    </p:spTree>
    <p:extLst>
      <p:ext uri="{BB962C8B-B14F-4D97-AF65-F5344CB8AC3E}">
        <p14:creationId xmlns:p14="http://schemas.microsoft.com/office/powerpoint/2010/main" val="2939662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_chapitre-1">
    <p:spTree>
      <p:nvGrpSpPr>
        <p:cNvPr id="1" name=""/>
        <p:cNvGrpSpPr/>
        <p:nvPr/>
      </p:nvGrpSpPr>
      <p:grpSpPr>
        <a:xfrm>
          <a:off x="0" y="0"/>
          <a:ext cx="0" cy="0"/>
          <a:chOff x="0" y="0"/>
          <a:chExt cx="0" cy="0"/>
        </a:xfrm>
      </p:grpSpPr>
      <p:sp>
        <p:nvSpPr>
          <p:cNvPr id="25" name="Rectangle 24"/>
          <p:cNvSpPr/>
          <p:nvPr userDrawn="1"/>
        </p:nvSpPr>
        <p:spPr>
          <a:xfrm>
            <a:off x="5346700" y="0"/>
            <a:ext cx="5346700"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0" y="0"/>
            <a:ext cx="5346700" cy="7561263"/>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6"/>
          <p:cNvSpPr txBox="1">
            <a:spLocks/>
          </p:cNvSpPr>
          <p:nvPr userDrawn="1"/>
        </p:nvSpPr>
        <p:spPr>
          <a:xfrm>
            <a:off x="531165" y="6840971"/>
            <a:ext cx="1350150" cy="269919"/>
          </a:xfrm>
          <a:prstGeom prst="rect">
            <a:avLst/>
          </a:prstGeom>
          <a:ln>
            <a:noFill/>
          </a:ln>
        </p:spPr>
        <p:txBody>
          <a:bodyPr/>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solidFill>
                  <a:srgbClr val="0077C8"/>
                </a:solidFill>
              </a:rPr>
              <a:pPr/>
              <a:t>‹N°›</a:t>
            </a:fld>
            <a:endParaRPr lang="fr-FR" dirty="0">
              <a:solidFill>
                <a:srgbClr val="0077C8"/>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88004"/>
            <a:ext cx="504535" cy="619684"/>
          </a:xfrm>
          <a:prstGeom prst="rect">
            <a:avLst/>
          </a:prstGeom>
          <a:effectLst>
            <a:reflection endPos="0" dir="5400000" sy="-100000" algn="bl" rotWithShape="0"/>
          </a:effectLst>
        </p:spPr>
      </p:pic>
      <p:sp>
        <p:nvSpPr>
          <p:cNvPr id="11" name="Espace réservé du texte 9"/>
          <p:cNvSpPr>
            <a:spLocks noGrp="1"/>
          </p:cNvSpPr>
          <p:nvPr>
            <p:ph type="body" sz="quarter" idx="10" hasCustomPrompt="1"/>
          </p:nvPr>
        </p:nvSpPr>
        <p:spPr>
          <a:xfrm>
            <a:off x="1251244" y="1216025"/>
            <a:ext cx="5355295" cy="4876800"/>
          </a:xfrm>
          <a:prstGeom prst="rect">
            <a:avLst/>
          </a:prstGeom>
        </p:spPr>
        <p:txBody>
          <a:bodyPr/>
          <a:lstStyle>
            <a:lvl1pPr>
              <a:defRPr sz="30000" b="1">
                <a:solidFill>
                  <a:srgbClr val="0077C8"/>
                </a:solidFill>
              </a:defRPr>
            </a:lvl1pPr>
            <a:lvl2pPr>
              <a:defRPr sz="30000"/>
            </a:lvl2pPr>
            <a:lvl3pPr>
              <a:defRPr sz="30000"/>
            </a:lvl3pPr>
            <a:lvl4pPr>
              <a:defRPr sz="30000"/>
            </a:lvl4pPr>
            <a:lvl5pPr>
              <a:defRPr sz="30000"/>
            </a:lvl5pPr>
          </a:lstStyle>
          <a:p>
            <a:pPr lvl="0"/>
            <a:r>
              <a:rPr lang="fr-FR" dirty="0" smtClean="0"/>
              <a:t>N°</a:t>
            </a:r>
            <a:endParaRPr lang="fr-FR" dirty="0"/>
          </a:p>
        </p:txBody>
      </p:sp>
      <p:sp>
        <p:nvSpPr>
          <p:cNvPr id="12" name="Espace réservé du texte 25"/>
          <p:cNvSpPr>
            <a:spLocks noGrp="1"/>
          </p:cNvSpPr>
          <p:nvPr>
            <p:ph type="body" sz="quarter" idx="11" hasCustomPrompt="1"/>
          </p:nvPr>
        </p:nvSpPr>
        <p:spPr>
          <a:xfrm>
            <a:off x="5976770" y="1981200"/>
            <a:ext cx="4140368" cy="2159000"/>
          </a:xfrm>
          <a:prstGeom prst="rect">
            <a:avLst/>
          </a:prstGeom>
        </p:spPr>
        <p:txBody>
          <a:bodyPr/>
          <a:lstStyle>
            <a:lvl1pPr>
              <a:defRPr sz="4800" b="1">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fr-FR" dirty="0" smtClean="0"/>
              <a:t>Titre</a:t>
            </a:r>
            <a:endParaRPr lang="fr-FR" dirty="0"/>
          </a:p>
        </p:txBody>
      </p:sp>
    </p:spTree>
    <p:extLst>
      <p:ext uri="{BB962C8B-B14F-4D97-AF65-F5344CB8AC3E}">
        <p14:creationId xmlns:p14="http://schemas.microsoft.com/office/powerpoint/2010/main" val="28664792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_chapitre-2">
    <p:spTree>
      <p:nvGrpSpPr>
        <p:cNvPr id="1" name=""/>
        <p:cNvGrpSpPr/>
        <p:nvPr/>
      </p:nvGrpSpPr>
      <p:grpSpPr>
        <a:xfrm>
          <a:off x="0" y="0"/>
          <a:ext cx="0" cy="0"/>
          <a:chOff x="0" y="0"/>
          <a:chExt cx="0" cy="0"/>
        </a:xfrm>
      </p:grpSpPr>
      <p:sp>
        <p:nvSpPr>
          <p:cNvPr id="25" name="Rectangle 24"/>
          <p:cNvSpPr/>
          <p:nvPr userDrawn="1"/>
        </p:nvSpPr>
        <p:spPr>
          <a:xfrm>
            <a:off x="5346700" y="0"/>
            <a:ext cx="5346700"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0" y="0"/>
            <a:ext cx="5346700" cy="7561263"/>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numéro de diapositive 6"/>
          <p:cNvSpPr txBox="1">
            <a:spLocks/>
          </p:cNvSpPr>
          <p:nvPr userDrawn="1"/>
        </p:nvSpPr>
        <p:spPr>
          <a:xfrm>
            <a:off x="531165" y="6840971"/>
            <a:ext cx="1350150" cy="269919"/>
          </a:xfrm>
          <a:prstGeom prst="rect">
            <a:avLst/>
          </a:prstGeom>
          <a:ln>
            <a:noFill/>
          </a:ln>
        </p:spPr>
        <p:txBody>
          <a:bodyPr/>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solidFill>
                  <a:schemeClr val="bg1"/>
                </a:solidFill>
              </a:rPr>
              <a:pPr/>
              <a:t>‹N°›</a:t>
            </a:fld>
            <a:endParaRPr lang="fr-FR" dirty="0">
              <a:solidFill>
                <a:schemeClr val="bg1"/>
              </a:solidFill>
            </a:endParaRPr>
          </a:p>
        </p:txBody>
      </p:sp>
      <p:sp>
        <p:nvSpPr>
          <p:cNvPr id="10" name="Espace réservé du texte 9"/>
          <p:cNvSpPr>
            <a:spLocks noGrp="1"/>
          </p:cNvSpPr>
          <p:nvPr>
            <p:ph type="body" sz="quarter" idx="10" hasCustomPrompt="1"/>
          </p:nvPr>
        </p:nvSpPr>
        <p:spPr>
          <a:xfrm>
            <a:off x="1251244" y="1216025"/>
            <a:ext cx="5355295" cy="4876800"/>
          </a:xfrm>
          <a:prstGeom prst="rect">
            <a:avLst/>
          </a:prstGeom>
        </p:spPr>
        <p:txBody>
          <a:bodyPr/>
          <a:lstStyle>
            <a:lvl1pPr>
              <a:defRPr sz="30000" b="1">
                <a:solidFill>
                  <a:schemeClr val="bg1"/>
                </a:solidFill>
              </a:defRPr>
            </a:lvl1pPr>
            <a:lvl2pPr>
              <a:defRPr sz="30000"/>
            </a:lvl2pPr>
            <a:lvl3pPr>
              <a:defRPr sz="30000"/>
            </a:lvl3pPr>
            <a:lvl4pPr>
              <a:defRPr sz="30000"/>
            </a:lvl4pPr>
            <a:lvl5pPr>
              <a:defRPr sz="30000"/>
            </a:lvl5pPr>
          </a:lstStyle>
          <a:p>
            <a:pPr lvl="0"/>
            <a:r>
              <a:rPr lang="fr-FR" dirty="0" smtClean="0"/>
              <a:t>N°</a:t>
            </a:r>
            <a:endParaRPr lang="fr-FR" dirty="0"/>
          </a:p>
        </p:txBody>
      </p:sp>
      <p:sp>
        <p:nvSpPr>
          <p:cNvPr id="26" name="Espace réservé du texte 25"/>
          <p:cNvSpPr>
            <a:spLocks noGrp="1"/>
          </p:cNvSpPr>
          <p:nvPr>
            <p:ph type="body" sz="quarter" idx="11" hasCustomPrompt="1"/>
          </p:nvPr>
        </p:nvSpPr>
        <p:spPr>
          <a:xfrm>
            <a:off x="5976770" y="1981200"/>
            <a:ext cx="4140368" cy="2159000"/>
          </a:xfrm>
          <a:prstGeom prst="rect">
            <a:avLst/>
          </a:prstGeom>
        </p:spPr>
        <p:txBody>
          <a:bodyPr/>
          <a:lstStyle>
            <a:lvl1pPr>
              <a:defRPr sz="4800" b="1">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fr-FR" dirty="0" smtClean="0"/>
              <a:t>Titre</a:t>
            </a:r>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88004"/>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1205747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_chapitre-3">
    <p:spTree>
      <p:nvGrpSpPr>
        <p:cNvPr id="1" name=""/>
        <p:cNvGrpSpPr/>
        <p:nvPr/>
      </p:nvGrpSpPr>
      <p:grpSpPr>
        <a:xfrm>
          <a:off x="0" y="0"/>
          <a:ext cx="0" cy="0"/>
          <a:chOff x="0" y="0"/>
          <a:chExt cx="0" cy="0"/>
        </a:xfrm>
      </p:grpSpPr>
      <p:sp>
        <p:nvSpPr>
          <p:cNvPr id="25" name="Rectangle 24"/>
          <p:cNvSpPr/>
          <p:nvPr userDrawn="1"/>
        </p:nvSpPr>
        <p:spPr>
          <a:xfrm>
            <a:off x="5346700" y="0"/>
            <a:ext cx="5346700" cy="756126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0" y="0"/>
            <a:ext cx="5346700" cy="7561263"/>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6"/>
          <p:cNvSpPr txBox="1">
            <a:spLocks/>
          </p:cNvSpPr>
          <p:nvPr userDrawn="1"/>
        </p:nvSpPr>
        <p:spPr>
          <a:xfrm>
            <a:off x="531165" y="6840971"/>
            <a:ext cx="1350150" cy="269919"/>
          </a:xfrm>
          <a:prstGeom prst="rect">
            <a:avLst/>
          </a:prstGeom>
          <a:ln>
            <a:noFill/>
          </a:ln>
        </p:spPr>
        <p:txBody>
          <a:bodyPr/>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fld id="{2CE3F619-B3DC-45F0-A72C-2F3B9D1652DC}" type="slidenum">
              <a:rPr lang="fr-FR" smtClean="0">
                <a:solidFill>
                  <a:schemeClr val="bg1"/>
                </a:solidFill>
              </a:rPr>
              <a:pPr/>
              <a:t>‹N°›</a:t>
            </a:fld>
            <a:endParaRPr lang="fr-FR" dirty="0">
              <a:solidFill>
                <a:schemeClr val="bg1"/>
              </a:solidFill>
            </a:endParaRPr>
          </a:p>
        </p:txBody>
      </p:sp>
      <p:sp>
        <p:nvSpPr>
          <p:cNvPr id="11" name="Espace réservé du texte 9"/>
          <p:cNvSpPr>
            <a:spLocks noGrp="1"/>
          </p:cNvSpPr>
          <p:nvPr>
            <p:ph type="body" sz="quarter" idx="10" hasCustomPrompt="1"/>
          </p:nvPr>
        </p:nvSpPr>
        <p:spPr>
          <a:xfrm>
            <a:off x="1251244" y="1216025"/>
            <a:ext cx="5355295" cy="4876800"/>
          </a:xfrm>
          <a:prstGeom prst="rect">
            <a:avLst/>
          </a:prstGeom>
        </p:spPr>
        <p:txBody>
          <a:bodyPr/>
          <a:lstStyle>
            <a:lvl1pPr>
              <a:defRPr sz="30000" b="1">
                <a:solidFill>
                  <a:schemeClr val="bg1"/>
                </a:solidFill>
              </a:defRPr>
            </a:lvl1pPr>
            <a:lvl2pPr>
              <a:defRPr sz="30000"/>
            </a:lvl2pPr>
            <a:lvl3pPr>
              <a:defRPr sz="30000"/>
            </a:lvl3pPr>
            <a:lvl4pPr>
              <a:defRPr sz="30000"/>
            </a:lvl4pPr>
            <a:lvl5pPr>
              <a:defRPr sz="30000"/>
            </a:lvl5pPr>
          </a:lstStyle>
          <a:p>
            <a:pPr lvl="0"/>
            <a:r>
              <a:rPr lang="fr-FR" dirty="0" smtClean="0"/>
              <a:t>N°</a:t>
            </a:r>
            <a:endParaRPr lang="fr-FR" dirty="0"/>
          </a:p>
        </p:txBody>
      </p:sp>
      <p:sp>
        <p:nvSpPr>
          <p:cNvPr id="12" name="Espace réservé du texte 25"/>
          <p:cNvSpPr>
            <a:spLocks noGrp="1"/>
          </p:cNvSpPr>
          <p:nvPr>
            <p:ph type="body" sz="quarter" idx="11" hasCustomPrompt="1"/>
          </p:nvPr>
        </p:nvSpPr>
        <p:spPr>
          <a:xfrm>
            <a:off x="5976770" y="1981200"/>
            <a:ext cx="4140368" cy="2159000"/>
          </a:xfrm>
          <a:prstGeom prst="rect">
            <a:avLst/>
          </a:prstGeom>
        </p:spPr>
        <p:txBody>
          <a:bodyPr/>
          <a:lstStyle>
            <a:lvl1pPr>
              <a:defRPr sz="3600" b="1">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fr-FR" dirty="0" smtClean="0"/>
              <a:t>Titre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88004"/>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2036152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_contenu-1">
    <p:spTree>
      <p:nvGrpSpPr>
        <p:cNvPr id="1" name=""/>
        <p:cNvGrpSpPr/>
        <p:nvPr/>
      </p:nvGrpSpPr>
      <p:grpSpPr>
        <a:xfrm>
          <a:off x="0" y="0"/>
          <a:ext cx="0" cy="0"/>
          <a:chOff x="0" y="0"/>
          <a:chExt cx="0" cy="0"/>
        </a:xfrm>
      </p:grpSpPr>
      <p:grpSp>
        <p:nvGrpSpPr>
          <p:cNvPr id="13" name="Groupe 12"/>
          <p:cNvGrpSpPr/>
          <p:nvPr userDrawn="1"/>
        </p:nvGrpSpPr>
        <p:grpSpPr>
          <a:xfrm>
            <a:off x="-11961" y="15416"/>
            <a:ext cx="10759263" cy="7565876"/>
            <a:chOff x="-11961" y="15416"/>
            <a:chExt cx="10759263" cy="7565876"/>
          </a:xfrm>
        </p:grpSpPr>
        <p:grpSp>
          <p:nvGrpSpPr>
            <p:cNvPr id="14" name="Groupe 13"/>
            <p:cNvGrpSpPr/>
            <p:nvPr userDrawn="1"/>
          </p:nvGrpSpPr>
          <p:grpSpPr>
            <a:xfrm>
              <a:off x="5343634" y="80662"/>
              <a:ext cx="5403668" cy="7500630"/>
              <a:chOff x="5343634" y="80662"/>
              <a:chExt cx="5403668" cy="7500630"/>
            </a:xfrm>
          </p:grpSpPr>
          <p:cxnSp>
            <p:nvCxnSpPr>
              <p:cNvPr id="19" name="Connecteur droit 1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userDrawn="1"/>
          </p:nvGrpSpPr>
          <p:grpSpPr>
            <a:xfrm>
              <a:off x="-11961" y="15416"/>
              <a:ext cx="5403666" cy="7500630"/>
              <a:chOff x="-11961" y="15416"/>
              <a:chExt cx="5403666" cy="7500630"/>
            </a:xfrm>
          </p:grpSpPr>
          <p:cxnSp>
            <p:nvCxnSpPr>
              <p:cNvPr id="16" name="Connecteur droit 15"/>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59218"/>
            <a:ext cx="504535" cy="619684"/>
          </a:xfrm>
          <a:prstGeom prst="rect">
            <a:avLst/>
          </a:prstGeom>
          <a:effectLst>
            <a:reflection endPos="0" dir="5400000" sy="-100000" algn="bl" rotWithShape="0"/>
          </a:effectLst>
        </p:spPr>
      </p:pic>
      <p:sp>
        <p:nvSpPr>
          <p:cNvPr id="25" name="Espace réservé du numéro de diapositive 6"/>
          <p:cNvSpPr>
            <a:spLocks noGrp="1"/>
          </p:cNvSpPr>
          <p:nvPr>
            <p:ph type="sldNum" sz="quarter" idx="4"/>
          </p:nvPr>
        </p:nvSpPr>
        <p:spPr>
          <a:xfrm>
            <a:off x="576170" y="6840971"/>
            <a:ext cx="1350150" cy="269919"/>
          </a:xfrm>
          <a:prstGeom prst="rect">
            <a:avLst/>
          </a:prstGeom>
        </p:spPr>
        <p:txBody>
          <a:bodyPr/>
          <a:lstStyle>
            <a:lvl1pPr>
              <a:defRPr sz="1200"/>
            </a:lvl1pPr>
          </a:lstStyle>
          <a:p>
            <a:fld id="{2CE3F619-B3DC-45F0-A72C-2F3B9D1652DC}" type="slidenum">
              <a:rPr lang="fr-FR" smtClean="0"/>
              <a:pPr/>
              <a:t>‹N°›</a:t>
            </a:fld>
            <a:endParaRPr lang="fr-FR" dirty="0"/>
          </a:p>
        </p:txBody>
      </p:sp>
      <p:sp>
        <p:nvSpPr>
          <p:cNvPr id="3" name="Espace réservé du texte 2"/>
          <p:cNvSpPr>
            <a:spLocks noGrp="1"/>
          </p:cNvSpPr>
          <p:nvPr>
            <p:ph type="body" sz="quarter" idx="13" hasCustomPrompt="1"/>
          </p:nvPr>
        </p:nvSpPr>
        <p:spPr>
          <a:xfrm>
            <a:off x="576263" y="547200"/>
            <a:ext cx="9540875" cy="1169988"/>
          </a:xfrm>
          <a:prstGeom prst="rect">
            <a:avLst/>
          </a:prstGeom>
        </p:spPr>
        <p:txBody>
          <a:bodyPr/>
          <a:lstStyle>
            <a:lvl1pPr>
              <a:defRPr sz="4400" b="1">
                <a:solidFill>
                  <a:srgbClr val="004F71"/>
                </a:solidFill>
              </a:defRPr>
            </a:lvl1pPr>
          </a:lstStyle>
          <a:p>
            <a:pPr lvl="0"/>
            <a:r>
              <a:rPr lang="fr-FR" dirty="0" smtClean="0"/>
              <a:t>Titre</a:t>
            </a:r>
          </a:p>
        </p:txBody>
      </p:sp>
      <p:sp>
        <p:nvSpPr>
          <p:cNvPr id="22" name="Espace réservé du texte 11"/>
          <p:cNvSpPr>
            <a:spLocks noGrp="1"/>
          </p:cNvSpPr>
          <p:nvPr>
            <p:ph type="body" sz="quarter" idx="12" hasCustomPrompt="1"/>
          </p:nvPr>
        </p:nvSpPr>
        <p:spPr>
          <a:xfrm>
            <a:off x="576264" y="2205456"/>
            <a:ext cx="8865892" cy="4230471"/>
          </a:xfrm>
          <a:prstGeom prst="rect">
            <a:avLst/>
          </a:prstGeom>
        </p:spPr>
        <p:txBody>
          <a:bodyPr/>
          <a:lstStyle>
            <a:lvl1pPr>
              <a:defRPr sz="2400"/>
            </a:lvl1pPr>
            <a:lvl2pPr>
              <a:defRPr sz="2000"/>
            </a:lvl2pPr>
            <a:lvl3pPr marL="625475" indent="-247650">
              <a:defRPr sz="2000"/>
            </a:lvl3pPr>
            <a:lvl4pPr marL="890588" indent="-247650">
              <a:defRPr sz="2000"/>
            </a:lvl4pPr>
            <a:lvl5pPr marL="1174750" indent="-247650">
              <a:defRPr sz="2000"/>
            </a:lvl5pPr>
          </a:lstStyle>
          <a:p>
            <a:pPr lvl="0"/>
            <a:r>
              <a:rPr lang="fr-FR" dirty="0" smtClean="0"/>
              <a:t>Texte</a:t>
            </a:r>
          </a:p>
          <a:p>
            <a:pPr lvl="2"/>
            <a:r>
              <a:rPr lang="fr-FR" dirty="0" smtClean="0"/>
              <a:t>Deuxième niveau</a:t>
            </a:r>
          </a:p>
          <a:p>
            <a:pPr lvl="3"/>
            <a:r>
              <a:rPr lang="fr-FR" dirty="0" smtClean="0"/>
              <a:t>Troisième niveau</a:t>
            </a:r>
          </a:p>
          <a:p>
            <a:pPr lvl="4"/>
            <a:r>
              <a:rPr lang="fr-FR" dirty="0" smtClean="0"/>
              <a:t>Quatrième niveau</a:t>
            </a:r>
            <a:endParaRPr lang="fr-FR" dirty="0"/>
          </a:p>
        </p:txBody>
      </p:sp>
    </p:spTree>
    <p:extLst>
      <p:ext uri="{BB962C8B-B14F-4D97-AF65-F5344CB8AC3E}">
        <p14:creationId xmlns:p14="http://schemas.microsoft.com/office/powerpoint/2010/main" val="1425201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_photo + texte -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661735" y="810301"/>
            <a:ext cx="4437732" cy="1665185"/>
          </a:xfrm>
          <a:prstGeom prst="rect">
            <a:avLst/>
          </a:prstGeom>
        </p:spPr>
        <p:txBody>
          <a:bodyPr/>
          <a:lstStyle>
            <a:lvl1pPr>
              <a:defRPr sz="3600" b="1">
                <a:solidFill>
                  <a:srgbClr val="004F71"/>
                </a:solidFill>
              </a:defRPr>
            </a:lvl1pPr>
          </a:lstStyle>
          <a:p>
            <a:r>
              <a:rPr lang="fr-FR" dirty="0" smtClean="0"/>
              <a:t>Titre</a:t>
            </a:r>
            <a:endParaRPr lang="fr-FR" dirty="0"/>
          </a:p>
        </p:txBody>
      </p:sp>
      <p:sp>
        <p:nvSpPr>
          <p:cNvPr id="10" name="Espace réservé pour une image  9"/>
          <p:cNvSpPr>
            <a:spLocks noGrp="1"/>
          </p:cNvSpPr>
          <p:nvPr>
            <p:ph type="pic" sz="quarter" idx="10"/>
          </p:nvPr>
        </p:nvSpPr>
        <p:spPr>
          <a:xfrm>
            <a:off x="0" y="0"/>
            <a:ext cx="5346700" cy="7561263"/>
          </a:xfrm>
          <a:prstGeom prst="rect">
            <a:avLst/>
          </a:prstGeom>
        </p:spPr>
        <p:txBody>
          <a:bodyPr/>
          <a:lstStyle/>
          <a:p>
            <a:r>
              <a:rPr lang="de-DE" smtClean="0"/>
              <a:t>Bild durch Klicken auf Symbol hinzufügen</a:t>
            </a:r>
            <a:endParaRPr lang="fr-FR"/>
          </a:p>
        </p:txBody>
      </p:sp>
      <p:sp>
        <p:nvSpPr>
          <p:cNvPr id="13" name="Espace réservé du numéro de diapositive 6"/>
          <p:cNvSpPr>
            <a:spLocks noGrp="1"/>
          </p:cNvSpPr>
          <p:nvPr>
            <p:ph type="sldNum" sz="quarter" idx="4"/>
          </p:nvPr>
        </p:nvSpPr>
        <p:spPr>
          <a:xfrm>
            <a:off x="5661735" y="6840971"/>
            <a:ext cx="585065" cy="269919"/>
          </a:xfrm>
          <a:prstGeom prst="rect">
            <a:avLst/>
          </a:prstGeom>
        </p:spPr>
        <p:txBody>
          <a:bodyPr/>
          <a:lstStyle>
            <a:lvl1pPr>
              <a:defRPr sz="1200"/>
            </a:lvl1pPr>
          </a:lstStyle>
          <a:p>
            <a:fld id="{2CE3F619-B3DC-45F0-A72C-2F3B9D1652DC}" type="slidenum">
              <a:rPr lang="fr-FR" smtClean="0"/>
              <a:pPr/>
              <a:t>‹N°›</a:t>
            </a:fld>
            <a:endParaRPr lang="fr-FR" dirty="0"/>
          </a:p>
        </p:txBody>
      </p:sp>
      <p:sp>
        <p:nvSpPr>
          <p:cNvPr id="8" name="Espace réservé du texte 11"/>
          <p:cNvSpPr>
            <a:spLocks noGrp="1"/>
          </p:cNvSpPr>
          <p:nvPr>
            <p:ph type="body" sz="quarter" idx="12" hasCustomPrompt="1"/>
          </p:nvPr>
        </p:nvSpPr>
        <p:spPr>
          <a:xfrm>
            <a:off x="5661735" y="2835525"/>
            <a:ext cx="4005445" cy="3600401"/>
          </a:xfrm>
          <a:prstGeom prst="rect">
            <a:avLst/>
          </a:prstGeom>
        </p:spPr>
        <p:txBody>
          <a:bodyPr/>
          <a:lstStyle>
            <a:lvl1pPr>
              <a:defRPr sz="2400"/>
            </a:lvl1pPr>
            <a:lvl2pPr>
              <a:defRPr sz="2000"/>
            </a:lvl2pPr>
            <a:lvl3pPr marL="625475" indent="-247650">
              <a:defRPr sz="2000"/>
            </a:lvl3pPr>
            <a:lvl4pPr marL="890588" indent="-247650">
              <a:defRPr sz="2000"/>
            </a:lvl4pPr>
            <a:lvl5pPr marL="1174750" indent="-247650">
              <a:defRPr sz="2000"/>
            </a:lvl5pPr>
          </a:lstStyle>
          <a:p>
            <a:pPr lvl="0"/>
            <a:r>
              <a:rPr lang="fr-FR" dirty="0" smtClean="0"/>
              <a:t>Texte</a:t>
            </a:r>
          </a:p>
          <a:p>
            <a:pPr lvl="2"/>
            <a:r>
              <a:rPr lang="fr-FR" dirty="0" smtClean="0"/>
              <a:t>Deuxième niveau</a:t>
            </a:r>
          </a:p>
          <a:p>
            <a:pPr lvl="3"/>
            <a:r>
              <a:rPr lang="fr-FR" dirty="0" smtClean="0"/>
              <a:t>Troisième niveau</a:t>
            </a:r>
          </a:p>
          <a:p>
            <a:pPr lvl="4"/>
            <a:r>
              <a:rPr lang="fr-FR" dirty="0" smtClean="0"/>
              <a:t>Quatrième niveau</a:t>
            </a:r>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7180" y="6359218"/>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1101796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7C8">
            <a:alpha val="0"/>
          </a:srgbClr>
        </a:solidFill>
        <a:effectLst/>
      </p:bgPr>
    </p:bg>
    <p:spTree>
      <p:nvGrpSpPr>
        <p:cNvPr id="1" name=""/>
        <p:cNvGrpSpPr/>
        <p:nvPr/>
      </p:nvGrpSpPr>
      <p:grpSpPr>
        <a:xfrm>
          <a:off x="0" y="0"/>
          <a:ext cx="0" cy="0"/>
          <a:chOff x="0" y="0"/>
          <a:chExt cx="0" cy="0"/>
        </a:xfrm>
      </p:grpSpPr>
      <p:sp>
        <p:nvSpPr>
          <p:cNvPr id="3" name="Espace réservé du titre 1"/>
          <p:cNvSpPr>
            <a:spLocks noGrp="1"/>
          </p:cNvSpPr>
          <p:nvPr>
            <p:ph type="title"/>
          </p:nvPr>
        </p:nvSpPr>
        <p:spPr>
          <a:xfrm>
            <a:off x="561405" y="539751"/>
            <a:ext cx="9555733" cy="121565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4" name="Espace réservé du texte 2"/>
          <p:cNvSpPr>
            <a:spLocks noGrp="1"/>
          </p:cNvSpPr>
          <p:nvPr>
            <p:ph type="body" idx="1"/>
          </p:nvPr>
        </p:nvSpPr>
        <p:spPr>
          <a:xfrm>
            <a:off x="576263" y="2385475"/>
            <a:ext cx="9540875" cy="4369337"/>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3818228016"/>
      </p:ext>
    </p:extLst>
  </p:cSld>
  <p:clrMap bg1="lt1" tx1="dk1" bg2="lt2" tx2="dk2" accent1="accent1" accent2="accent2" accent3="accent3" accent4="accent4" accent5="accent5" accent6="accent6" hlink="hlink" folHlink="folHlink"/>
  <p:sldLayoutIdLst>
    <p:sldLayoutId id="2147483791" r:id="rId1"/>
    <p:sldLayoutId id="2147483825" r:id="rId2"/>
    <p:sldLayoutId id="2147483812" r:id="rId3"/>
    <p:sldLayoutId id="2147483817" r:id="rId4"/>
    <p:sldLayoutId id="2147483818" r:id="rId5"/>
    <p:sldLayoutId id="2147483815" r:id="rId6"/>
    <p:sldLayoutId id="2147483820" r:id="rId7"/>
    <p:sldLayoutId id="2147483819" r:id="rId8"/>
    <p:sldLayoutId id="2147483816" r:id="rId9"/>
    <p:sldLayoutId id="2147483821" r:id="rId10"/>
    <p:sldLayoutId id="2147483839" r:id="rId11"/>
    <p:sldLayoutId id="2147483823" r:id="rId12"/>
    <p:sldLayoutId id="2147483824" r:id="rId13"/>
  </p:sldLayoutIdLst>
  <p:timing>
    <p:tnLst>
      <p:par>
        <p:cTn id="1" dur="indefinite" restart="never" nodeType="tmRoot"/>
      </p:par>
    </p:tnLst>
  </p:timing>
  <p:hf hdr="0" dt="0"/>
  <p:txStyles>
    <p:titleStyle>
      <a:lvl1pPr algn="l" defTabSz="995029" rtl="0" eaLnBrk="1" latinLnBrk="0" hangingPunct="1">
        <a:spcBef>
          <a:spcPct val="0"/>
        </a:spcBef>
        <a:spcAft>
          <a:spcPts val="1200"/>
        </a:spcAft>
        <a:buNone/>
        <a:defRPr sz="4000" b="1" kern="1200">
          <a:solidFill>
            <a:srgbClr val="004F71"/>
          </a:solidFill>
          <a:latin typeface="+mj-lt"/>
          <a:ea typeface="+mj-ea"/>
          <a:cs typeface="+mj-cs"/>
        </a:defRPr>
      </a:lvl1pPr>
    </p:titleStyle>
    <p:bodyStyle>
      <a:lvl1pPr marL="0" indent="0" algn="l" defTabSz="719746" rtl="0" eaLnBrk="1" latinLnBrk="0" hangingPunct="1">
        <a:spcBef>
          <a:spcPct val="20000"/>
        </a:spcBef>
        <a:spcAft>
          <a:spcPts val="1200"/>
        </a:spcAft>
        <a:buFontTx/>
        <a:buNone/>
        <a:defRPr lang="fr-FR" sz="2400" kern="1200" spc="30" baseline="0" smtClean="0">
          <a:solidFill>
            <a:schemeClr val="tx1"/>
          </a:solidFill>
          <a:effectLst/>
          <a:latin typeface="+mn-lt"/>
          <a:ea typeface="+mn-ea"/>
          <a:cs typeface="+mn-cs"/>
        </a:defRPr>
      </a:lvl1pPr>
      <a:lvl2pPr marL="715963" indent="-342900" algn="l" defTabSz="995029" rtl="0" eaLnBrk="1" latinLnBrk="0" hangingPunct="1">
        <a:spcBef>
          <a:spcPts val="0"/>
        </a:spcBef>
        <a:spcAft>
          <a:spcPts val="600"/>
        </a:spcAft>
        <a:buFont typeface="Arial" panose="020B0604020202020204" pitchFamily="34" charset="0"/>
        <a:buChar char="•"/>
        <a:defRPr sz="2000" b="0" kern="1200" baseline="0">
          <a:solidFill>
            <a:schemeClr val="tx1"/>
          </a:solidFill>
          <a:latin typeface="+mn-lt"/>
          <a:ea typeface="+mn-ea"/>
          <a:cs typeface="+mn-cs"/>
        </a:defRPr>
      </a:lvl2pPr>
      <a:lvl3pPr marL="1243013" indent="-247650" algn="l" defTabSz="995029"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741300" indent="-248759" algn="l" defTabSz="995029"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2238817" indent="-248759" algn="l" defTabSz="995029"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487573" indent="0" algn="l" defTabSz="995029"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6pPr>
      <a:lvl7pPr marL="2985084" indent="0" algn="l" defTabSz="995029"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7pPr>
      <a:lvl8pPr marL="3731360" indent="-248759" algn="l" defTabSz="99502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28874" indent="-248759" algn="l" defTabSz="995029"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995029" rtl="0" eaLnBrk="1" latinLnBrk="0" hangingPunct="1">
        <a:defRPr sz="21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7C8">
            <a:alpha val="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76263" y="539750"/>
            <a:ext cx="9540875" cy="1023938"/>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76263" y="2385475"/>
            <a:ext cx="9090918" cy="400544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3"/>
          <p:cNvSpPr>
            <a:spLocks noGrp="1"/>
          </p:cNvSpPr>
          <p:nvPr>
            <p:ph type="sldNum" sz="quarter" idx="4"/>
          </p:nvPr>
        </p:nvSpPr>
        <p:spPr>
          <a:xfrm>
            <a:off x="576263" y="6799374"/>
            <a:ext cx="2495550" cy="401637"/>
          </a:xfrm>
          <a:prstGeom prst="rect">
            <a:avLst/>
          </a:prstGeom>
        </p:spPr>
        <p:txBody>
          <a:bodyPr/>
          <a:lstStyle>
            <a:lvl1pPr>
              <a:defRPr sz="1200">
                <a:solidFill>
                  <a:srgbClr val="0077C8"/>
                </a:solidFill>
              </a:defRPr>
            </a:lvl1pPr>
          </a:lstStyle>
          <a:p>
            <a:fld id="{90674DFE-F235-4FE6-B070-9AAFFB84EECD}" type="slidenum">
              <a:rPr lang="fr-FR" smtClean="0"/>
              <a:pPr/>
              <a:t>‹N°›</a:t>
            </a:fld>
            <a:endParaRPr lang="fr-FR" dirty="0"/>
          </a:p>
        </p:txBody>
      </p:sp>
      <p:pic>
        <p:nvPicPr>
          <p:cNvPr id="6" name="Imag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67180" y="6359218"/>
            <a:ext cx="504535" cy="619684"/>
          </a:xfrm>
          <a:prstGeom prst="rect">
            <a:avLst/>
          </a:prstGeom>
          <a:effectLst>
            <a:reflection endPos="0" dir="5400000" sy="-100000" algn="bl" rotWithShape="0"/>
          </a:effectLst>
        </p:spPr>
      </p:pic>
    </p:spTree>
    <p:extLst>
      <p:ext uri="{BB962C8B-B14F-4D97-AF65-F5344CB8AC3E}">
        <p14:creationId xmlns:p14="http://schemas.microsoft.com/office/powerpoint/2010/main" val="275715259"/>
      </p:ext>
    </p:extLst>
  </p:cSld>
  <p:clrMap bg1="lt1" tx1="dk1" bg2="lt2" tx2="dk2" accent1="accent1" accent2="accent2" accent3="accent3" accent4="accent4" accent5="accent5" accent6="accent6" hlink="hlink" folHlink="folHlink"/>
  <p:sldLayoutIdLst>
    <p:sldLayoutId id="2147483826" r:id="rId1"/>
    <p:sldLayoutId id="2147483798" r:id="rId2"/>
    <p:sldLayoutId id="2147483832" r:id="rId3"/>
    <p:sldLayoutId id="2147483833" r:id="rId4"/>
    <p:sldLayoutId id="2147483830" r:id="rId5"/>
    <p:sldLayoutId id="2147483799" r:id="rId6"/>
    <p:sldLayoutId id="2147483829" r:id="rId7"/>
    <p:sldLayoutId id="2147483834" r:id="rId8"/>
    <p:sldLayoutId id="2147483835" r:id="rId9"/>
    <p:sldLayoutId id="2147483836" r:id="rId10"/>
    <p:sldLayoutId id="2147483837" r:id="rId11"/>
    <p:sldLayoutId id="2147483838" r:id="rId12"/>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004F71"/>
          </a:solidFill>
          <a:latin typeface="+mj-lt"/>
          <a:ea typeface="+mj-ea"/>
          <a:cs typeface="+mj-cs"/>
        </a:defRPr>
      </a:lvl1pPr>
    </p:titleStyle>
    <p:bodyStyle>
      <a:lvl1pPr marL="0" indent="0" algn="l" defTabSz="914400" rtl="0" eaLnBrk="1" latinLnBrk="0" hangingPunct="1">
        <a:spcBef>
          <a:spcPct val="20000"/>
        </a:spcBef>
        <a:spcAft>
          <a:spcPts val="600"/>
        </a:spcAft>
        <a:buFont typeface="Arial" panose="020B0604020202020204" pitchFamily="34" charset="0"/>
        <a:buNone/>
        <a:defRPr sz="2400" kern="1200">
          <a:solidFill>
            <a:srgbClr val="0077C8"/>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rgbClr val="0077C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endParaRPr lang="fr-FR"/>
          </a:p>
        </p:txBody>
      </p:sp>
      <p:sp>
        <p:nvSpPr>
          <p:cNvPr id="3" name="Textplatzhalter 2"/>
          <p:cNvSpPr>
            <a:spLocks noGrp="1"/>
          </p:cNvSpPr>
          <p:nvPr>
            <p:ph type="body" sz="quarter" idx="11"/>
          </p:nvPr>
        </p:nvSpPr>
        <p:spPr/>
        <p:txBody>
          <a:bodyPr>
            <a:normAutofit fontScale="92500" lnSpcReduction="20000"/>
          </a:bodyPr>
          <a:lstStyle/>
          <a:p>
            <a:r>
              <a:rPr lang="de-DE" dirty="0" err="1" smtClean="0"/>
              <a:t>Disabled</a:t>
            </a:r>
            <a:r>
              <a:rPr lang="de-DE" dirty="0" smtClean="0"/>
              <a:t> </a:t>
            </a:r>
            <a:r>
              <a:rPr lang="de-DE" dirty="0" err="1" smtClean="0"/>
              <a:t>Peoples</a:t>
            </a:r>
            <a:r>
              <a:rPr lang="de-DE" dirty="0" smtClean="0"/>
              <a:t>‘ </a:t>
            </a:r>
            <a:r>
              <a:rPr lang="de-DE" dirty="0" err="1" smtClean="0"/>
              <a:t>Organisations</a:t>
            </a:r>
            <a:r>
              <a:rPr lang="de-DE" dirty="0" smtClean="0"/>
              <a:t> and Community </a:t>
            </a:r>
            <a:r>
              <a:rPr lang="de-DE" dirty="0" err="1" smtClean="0"/>
              <a:t>Based</a:t>
            </a:r>
            <a:r>
              <a:rPr lang="de-DE" dirty="0" smtClean="0"/>
              <a:t> Inclusive Development</a:t>
            </a:r>
            <a:endParaRPr lang="fr-FR" dirty="0"/>
          </a:p>
        </p:txBody>
      </p:sp>
    </p:spTree>
    <p:extLst>
      <p:ext uri="{BB962C8B-B14F-4D97-AF65-F5344CB8AC3E}">
        <p14:creationId xmlns:p14="http://schemas.microsoft.com/office/powerpoint/2010/main" val="2154810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615" t="-293" r="11887" b="293"/>
          <a:stretch/>
        </p:blipFill>
        <p:spPr/>
      </p:pic>
      <p:sp>
        <p:nvSpPr>
          <p:cNvPr id="3" name="Espace réservé du texte 2"/>
          <p:cNvSpPr>
            <a:spLocks noGrp="1"/>
          </p:cNvSpPr>
          <p:nvPr>
            <p:ph type="body" sz="quarter" idx="12"/>
          </p:nvPr>
        </p:nvSpPr>
        <p:spPr/>
        <p:txBody>
          <a:bodyPr/>
          <a:lstStyle/>
          <a:p>
            <a:endParaRPr lang="fr-FR"/>
          </a:p>
        </p:txBody>
      </p:sp>
      <p:sp>
        <p:nvSpPr>
          <p:cNvPr id="4" name="Espace réservé du texte 3"/>
          <p:cNvSpPr>
            <a:spLocks noGrp="1"/>
          </p:cNvSpPr>
          <p:nvPr>
            <p:ph type="body" sz="quarter" idx="11"/>
          </p:nvPr>
        </p:nvSpPr>
        <p:spPr/>
        <p:txBody>
          <a:bodyPr>
            <a:normAutofit/>
          </a:bodyPr>
          <a:lstStyle/>
          <a:p>
            <a:r>
              <a:rPr lang="de-DE" dirty="0" err="1" smtClean="0"/>
              <a:t>Thank</a:t>
            </a:r>
            <a:r>
              <a:rPr lang="de-DE" dirty="0" smtClean="0"/>
              <a:t> </a:t>
            </a:r>
            <a:r>
              <a:rPr lang="de-DE" dirty="0" err="1" smtClean="0"/>
              <a:t>you</a:t>
            </a:r>
            <a:r>
              <a:rPr lang="de-DE" dirty="0" smtClean="0"/>
              <a:t>!</a:t>
            </a:r>
            <a:endParaRPr lang="fr-FR" dirty="0"/>
          </a:p>
        </p:txBody>
      </p:sp>
      <p:sp>
        <p:nvSpPr>
          <p:cNvPr id="5" name="Espace réservé du texte 4"/>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410782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r>
              <a:rPr lang="de-DE" dirty="0" smtClean="0"/>
              <a:t>1</a:t>
            </a:r>
            <a:endParaRPr lang="fr-FR" dirty="0"/>
          </a:p>
        </p:txBody>
      </p:sp>
      <p:sp>
        <p:nvSpPr>
          <p:cNvPr id="5" name="Textplatzhalter 4"/>
          <p:cNvSpPr>
            <a:spLocks noGrp="1"/>
          </p:cNvSpPr>
          <p:nvPr>
            <p:ph type="body" sz="quarter" idx="11"/>
          </p:nvPr>
        </p:nvSpPr>
        <p:spPr/>
        <p:txBody>
          <a:bodyPr/>
          <a:lstStyle/>
          <a:p>
            <a:pPr algn="ctr"/>
            <a:r>
              <a:rPr lang="de-DE" dirty="0" smtClean="0"/>
              <a:t>Main </a:t>
            </a:r>
            <a:r>
              <a:rPr lang="de-DE" dirty="0" err="1" smtClean="0"/>
              <a:t>references</a:t>
            </a:r>
            <a:endParaRPr lang="fr-FR" dirty="0"/>
          </a:p>
        </p:txBody>
      </p:sp>
    </p:spTree>
    <p:extLst>
      <p:ext uri="{BB962C8B-B14F-4D97-AF65-F5344CB8AC3E}">
        <p14:creationId xmlns:p14="http://schemas.microsoft.com/office/powerpoint/2010/main" val="364920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rmAutofit fontScale="92500" lnSpcReduction="20000"/>
          </a:bodyPr>
          <a:lstStyle/>
          <a:p>
            <a:r>
              <a:rPr lang="de-DE" dirty="0" err="1" smtClean="0"/>
              <a:t>Convention</a:t>
            </a:r>
            <a:r>
              <a:rPr lang="de-DE" dirty="0" smtClean="0"/>
              <a:t> on the Rights of </a:t>
            </a:r>
            <a:r>
              <a:rPr lang="de-DE" dirty="0" err="1" smtClean="0"/>
              <a:t>Persons</a:t>
            </a:r>
            <a:r>
              <a:rPr lang="de-DE" dirty="0" smtClean="0"/>
              <a:t> </a:t>
            </a:r>
            <a:r>
              <a:rPr lang="de-DE" dirty="0" err="1" smtClean="0"/>
              <a:t>with</a:t>
            </a:r>
            <a:r>
              <a:rPr lang="de-DE" dirty="0" smtClean="0"/>
              <a:t> </a:t>
            </a:r>
            <a:r>
              <a:rPr lang="de-DE" dirty="0" err="1" smtClean="0"/>
              <a:t>Disabilities</a:t>
            </a:r>
            <a:endParaRPr lang="fr-FR" dirty="0"/>
          </a:p>
        </p:txBody>
      </p:sp>
      <p:sp>
        <p:nvSpPr>
          <p:cNvPr id="4" name="Textplatzhalter 3"/>
          <p:cNvSpPr>
            <a:spLocks noGrp="1"/>
          </p:cNvSpPr>
          <p:nvPr>
            <p:ph type="body" sz="quarter" idx="12"/>
          </p:nvPr>
        </p:nvSpPr>
        <p:spPr/>
        <p:txBody>
          <a:bodyPr>
            <a:normAutofit fontScale="92500" lnSpcReduction="10000"/>
          </a:bodyPr>
          <a:lstStyle/>
          <a:p>
            <a:pPr marL="342900" indent="-342900">
              <a:buFontTx/>
              <a:buChar char="-"/>
            </a:pPr>
            <a:r>
              <a:rPr lang="en-US" b="1" dirty="0" smtClean="0"/>
              <a:t>Persons with disabilities are </a:t>
            </a:r>
            <a:r>
              <a:rPr lang="en-US" b="1" u="sng" dirty="0" smtClean="0"/>
              <a:t>right holders </a:t>
            </a:r>
            <a:r>
              <a:rPr lang="en-US" b="1" dirty="0" smtClean="0"/>
              <a:t>and states, as well as service providers carry the obligation to fulfil their rights (Article 1)</a:t>
            </a:r>
          </a:p>
          <a:p>
            <a:pPr marL="342900" indent="-342900">
              <a:buFontTx/>
              <a:buChar char="-"/>
            </a:pPr>
            <a:r>
              <a:rPr lang="en-US" b="1" dirty="0" smtClean="0"/>
              <a:t>Persons with disabilities and their representative organizations must be consulted and </a:t>
            </a:r>
            <a:r>
              <a:rPr lang="en-US" b="1" u="sng" dirty="0" smtClean="0"/>
              <a:t>actively involved </a:t>
            </a:r>
            <a:r>
              <a:rPr lang="en-US" b="1" dirty="0" smtClean="0"/>
              <a:t>into policy processes, legislation development and </a:t>
            </a:r>
            <a:r>
              <a:rPr lang="en-US" b="1" u="sng" dirty="0" smtClean="0"/>
              <a:t>decision making processes </a:t>
            </a:r>
            <a:r>
              <a:rPr lang="en-US" b="1" dirty="0" smtClean="0"/>
              <a:t>(Article 4)</a:t>
            </a:r>
            <a:endParaRPr lang="en-US" dirty="0" smtClean="0"/>
          </a:p>
          <a:p>
            <a:pPr marL="342900" indent="-342900">
              <a:buFontTx/>
              <a:buChar char="-"/>
            </a:pPr>
            <a:r>
              <a:rPr lang="en-US" b="1" dirty="0" smtClean="0"/>
              <a:t>The aim is to </a:t>
            </a:r>
            <a:r>
              <a:rPr lang="en-US" b="1" u="sng" dirty="0" smtClean="0"/>
              <a:t>live independently in the community</a:t>
            </a:r>
            <a:r>
              <a:rPr lang="en-US" b="1" dirty="0" smtClean="0"/>
              <a:t>, and to have the </a:t>
            </a:r>
            <a:r>
              <a:rPr lang="en-US" b="1" u="sng" dirty="0" smtClean="0"/>
              <a:t>choice of services </a:t>
            </a:r>
            <a:r>
              <a:rPr lang="en-US" b="1" dirty="0" smtClean="0"/>
              <a:t>(Article 19)</a:t>
            </a:r>
            <a:endParaRPr lang="en-US" dirty="0" smtClean="0"/>
          </a:p>
          <a:p>
            <a:pPr marL="342900" indent="-342900">
              <a:buFontTx/>
              <a:buChar char="-"/>
            </a:pPr>
            <a:r>
              <a:rPr lang="en-US" b="1" dirty="0" smtClean="0"/>
              <a:t>There is a need to have more data and evidence on how the rights of persons are protected</a:t>
            </a:r>
            <a:r>
              <a:rPr lang="en-US" b="1" dirty="0"/>
              <a:t> </a:t>
            </a:r>
            <a:r>
              <a:rPr lang="en-US" b="1" dirty="0" smtClean="0"/>
              <a:t>and realized (Article 31)</a:t>
            </a:r>
            <a:endParaRPr lang="en-US" dirty="0"/>
          </a:p>
          <a:p>
            <a:pPr marL="342900" indent="-342900">
              <a:buFontTx/>
              <a:buChar char="-"/>
            </a:pPr>
            <a:endParaRPr lang="fr-FR" dirty="0"/>
          </a:p>
        </p:txBody>
      </p:sp>
    </p:spTree>
    <p:extLst>
      <p:ext uri="{BB962C8B-B14F-4D97-AF65-F5344CB8AC3E}">
        <p14:creationId xmlns:p14="http://schemas.microsoft.com/office/powerpoint/2010/main" val="184886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2CE3F619-B3DC-45F0-A72C-2F3B9D1652DC}" type="slidenum">
              <a:rPr lang="fr-FR" smtClean="0"/>
              <a:pPr/>
              <a:t>4</a:t>
            </a:fld>
            <a:endParaRPr lang="fr-FR" dirty="0"/>
          </a:p>
        </p:txBody>
      </p:sp>
      <p:sp>
        <p:nvSpPr>
          <p:cNvPr id="3" name="Textplatzhalter 2"/>
          <p:cNvSpPr>
            <a:spLocks noGrp="1"/>
          </p:cNvSpPr>
          <p:nvPr>
            <p:ph type="body" sz="quarter" idx="13"/>
          </p:nvPr>
        </p:nvSpPr>
        <p:spPr/>
        <p:txBody>
          <a:bodyPr/>
          <a:lstStyle/>
          <a:p>
            <a:r>
              <a:rPr lang="de-DE" dirty="0" err="1" smtClean="0"/>
              <a:t>Sustainable</a:t>
            </a:r>
            <a:r>
              <a:rPr lang="de-DE" dirty="0" smtClean="0"/>
              <a:t> Development Goals</a:t>
            </a:r>
            <a:endParaRPr lang="fr-FR" dirty="0"/>
          </a:p>
        </p:txBody>
      </p:sp>
      <p:sp>
        <p:nvSpPr>
          <p:cNvPr id="4" name="Textplatzhalter 3"/>
          <p:cNvSpPr>
            <a:spLocks noGrp="1"/>
          </p:cNvSpPr>
          <p:nvPr>
            <p:ph type="body" sz="quarter" idx="12"/>
          </p:nvPr>
        </p:nvSpPr>
        <p:spPr/>
        <p:txBody>
          <a:bodyPr/>
          <a:lstStyle/>
          <a:p>
            <a:pPr marL="342900" indent="-342900">
              <a:buFontTx/>
              <a:buChar char="-"/>
            </a:pPr>
            <a:r>
              <a:rPr lang="en-US" dirty="0" smtClean="0"/>
              <a:t>Governments commit to build a better future for all, to lead a decent, dignified and rewarding life and to succeed in ending poverty</a:t>
            </a:r>
          </a:p>
          <a:p>
            <a:pPr marL="342900" indent="-342900">
              <a:buFontTx/>
              <a:buChar char="-"/>
            </a:pPr>
            <a:r>
              <a:rPr lang="en-US" dirty="0" smtClean="0"/>
              <a:t>The agenda has to take into account national development dynamics and contexts</a:t>
            </a:r>
          </a:p>
          <a:p>
            <a:pPr marL="342900" indent="-342900">
              <a:buFontTx/>
              <a:buChar char="-"/>
            </a:pPr>
            <a:r>
              <a:rPr lang="en-US" dirty="0" smtClean="0"/>
              <a:t>Persons with disabilities are referenced 11 times</a:t>
            </a:r>
          </a:p>
          <a:p>
            <a:pPr marL="342900" indent="-342900">
              <a:buFontTx/>
              <a:buChar char="-"/>
            </a:pPr>
            <a:endParaRPr lang="en-US" dirty="0"/>
          </a:p>
        </p:txBody>
      </p:sp>
    </p:spTree>
    <p:extLst>
      <p:ext uri="{BB962C8B-B14F-4D97-AF65-F5344CB8AC3E}">
        <p14:creationId xmlns:p14="http://schemas.microsoft.com/office/powerpoint/2010/main" val="230917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r>
              <a:rPr lang="de-DE" dirty="0" smtClean="0"/>
              <a:t>2</a:t>
            </a:r>
            <a:endParaRPr lang="fr-FR" dirty="0"/>
          </a:p>
        </p:txBody>
      </p:sp>
      <p:sp>
        <p:nvSpPr>
          <p:cNvPr id="5" name="Textplatzhalter 4"/>
          <p:cNvSpPr>
            <a:spLocks noGrp="1"/>
          </p:cNvSpPr>
          <p:nvPr>
            <p:ph type="body" sz="quarter" idx="11"/>
          </p:nvPr>
        </p:nvSpPr>
        <p:spPr/>
        <p:txBody>
          <a:bodyPr>
            <a:normAutofit/>
          </a:bodyPr>
          <a:lstStyle/>
          <a:p>
            <a:endParaRPr lang="fr-FR" dirty="0"/>
          </a:p>
        </p:txBody>
      </p:sp>
    </p:spTree>
    <p:extLst>
      <p:ext uri="{BB962C8B-B14F-4D97-AF65-F5344CB8AC3E}">
        <p14:creationId xmlns:p14="http://schemas.microsoft.com/office/powerpoint/2010/main" val="98241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rmAutofit fontScale="92500" lnSpcReduction="20000"/>
          </a:bodyPr>
          <a:lstStyle/>
          <a:p>
            <a:r>
              <a:rPr lang="de-DE" dirty="0" err="1" smtClean="0"/>
              <a:t>Risk</a:t>
            </a:r>
            <a:r>
              <a:rPr lang="de-DE" dirty="0" smtClean="0"/>
              <a:t> </a:t>
            </a:r>
            <a:r>
              <a:rPr lang="de-DE" dirty="0" err="1" smtClean="0"/>
              <a:t>factors</a:t>
            </a:r>
            <a:r>
              <a:rPr lang="de-DE" dirty="0" smtClean="0"/>
              <a:t> </a:t>
            </a:r>
            <a:r>
              <a:rPr lang="de-DE" dirty="0" err="1" smtClean="0"/>
              <a:t>faced</a:t>
            </a:r>
            <a:r>
              <a:rPr lang="de-DE" dirty="0" smtClean="0"/>
              <a:t> </a:t>
            </a:r>
            <a:r>
              <a:rPr lang="de-DE" dirty="0" err="1" smtClean="0"/>
              <a:t>by</a:t>
            </a:r>
            <a:r>
              <a:rPr lang="de-DE" dirty="0" smtClean="0"/>
              <a:t> </a:t>
            </a:r>
            <a:r>
              <a:rPr lang="de-DE" dirty="0" err="1" smtClean="0"/>
              <a:t>persons</a:t>
            </a:r>
            <a:r>
              <a:rPr lang="de-DE" dirty="0" smtClean="0"/>
              <a:t> </a:t>
            </a:r>
            <a:r>
              <a:rPr lang="de-DE" dirty="0" err="1" smtClean="0"/>
              <a:t>with</a:t>
            </a:r>
            <a:r>
              <a:rPr lang="de-DE" dirty="0" smtClean="0"/>
              <a:t> </a:t>
            </a:r>
            <a:r>
              <a:rPr lang="de-DE" dirty="0" err="1" smtClean="0"/>
              <a:t>disabilties</a:t>
            </a:r>
            <a:endParaRPr lang="fr-FR" dirty="0"/>
          </a:p>
        </p:txBody>
      </p:sp>
      <p:sp>
        <p:nvSpPr>
          <p:cNvPr id="4" name="Textplatzhalter 3"/>
          <p:cNvSpPr>
            <a:spLocks noGrp="1"/>
          </p:cNvSpPr>
          <p:nvPr>
            <p:ph type="body" sz="quarter" idx="12"/>
          </p:nvPr>
        </p:nvSpPr>
        <p:spPr/>
        <p:txBody>
          <a:bodyPr/>
          <a:lstStyle/>
          <a:p>
            <a:pPr marL="342900" indent="-342900">
              <a:buFontTx/>
              <a:buChar char="-"/>
            </a:pPr>
            <a:r>
              <a:rPr lang="en-US" b="1" dirty="0" smtClean="0"/>
              <a:t>Invisibility</a:t>
            </a:r>
            <a:r>
              <a:rPr lang="en-US" dirty="0" smtClean="0"/>
              <a:t>: Persons with disabilities are often overlooked</a:t>
            </a:r>
          </a:p>
          <a:p>
            <a:pPr marL="342900" indent="-342900">
              <a:buFontTx/>
              <a:buChar char="-"/>
            </a:pPr>
            <a:r>
              <a:rPr lang="en-US" b="1" dirty="0" smtClean="0"/>
              <a:t>Diversity</a:t>
            </a:r>
            <a:r>
              <a:rPr lang="en-US" dirty="0" smtClean="0"/>
              <a:t>: Disability is a diverse human condition</a:t>
            </a:r>
          </a:p>
          <a:p>
            <a:pPr marL="342900" indent="-342900">
              <a:buFontTx/>
              <a:buChar char="-"/>
            </a:pPr>
            <a:r>
              <a:rPr lang="en-US" b="1" dirty="0" smtClean="0"/>
              <a:t>Intersectionality</a:t>
            </a:r>
            <a:r>
              <a:rPr lang="en-US" dirty="0" smtClean="0"/>
              <a:t>: Persons with disability are one category at risk but they might belong to other categories as well</a:t>
            </a:r>
          </a:p>
          <a:p>
            <a:pPr marL="342900" indent="-342900">
              <a:buFontTx/>
              <a:buChar char="-"/>
            </a:pPr>
            <a:r>
              <a:rPr lang="en-US" b="1" dirty="0" smtClean="0"/>
              <a:t>Continuity of services</a:t>
            </a:r>
            <a:r>
              <a:rPr lang="en-US" dirty="0" smtClean="0"/>
              <a:t>: A mere rehabilitative or medical understanding cannot address the inclusion of persons with disabilities</a:t>
            </a:r>
          </a:p>
          <a:p>
            <a:pPr marL="342900" indent="-342900">
              <a:buFontTx/>
              <a:buChar char="-"/>
            </a:pPr>
            <a:endParaRPr lang="en-US" dirty="0"/>
          </a:p>
        </p:txBody>
      </p:sp>
    </p:spTree>
    <p:extLst>
      <p:ext uri="{BB962C8B-B14F-4D97-AF65-F5344CB8AC3E}">
        <p14:creationId xmlns:p14="http://schemas.microsoft.com/office/powerpoint/2010/main" val="25056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2CE3F619-B3DC-45F0-A72C-2F3B9D1652DC}" type="slidenum">
              <a:rPr lang="fr-FR" smtClean="0"/>
              <a:pPr/>
              <a:t>7</a:t>
            </a:fld>
            <a:endParaRPr lang="fr-FR" dirty="0"/>
          </a:p>
        </p:txBody>
      </p:sp>
      <p:sp>
        <p:nvSpPr>
          <p:cNvPr id="3" name="Textplatzhalter 2"/>
          <p:cNvSpPr>
            <a:spLocks noGrp="1"/>
          </p:cNvSpPr>
          <p:nvPr>
            <p:ph type="body" sz="quarter" idx="13"/>
          </p:nvPr>
        </p:nvSpPr>
        <p:spPr/>
        <p:txBody>
          <a:bodyPr>
            <a:normAutofit fontScale="92500"/>
          </a:bodyPr>
          <a:lstStyle/>
          <a:p>
            <a:r>
              <a:rPr lang="en-US" dirty="0" smtClean="0"/>
              <a:t>Minimum actions CBID  has to ensure</a:t>
            </a:r>
            <a:endParaRPr lang="en-US" dirty="0"/>
          </a:p>
        </p:txBody>
      </p:sp>
      <p:sp>
        <p:nvSpPr>
          <p:cNvPr id="4" name="Textplatzhalter 3"/>
          <p:cNvSpPr>
            <a:spLocks noGrp="1"/>
          </p:cNvSpPr>
          <p:nvPr>
            <p:ph type="body" sz="quarter" idx="12"/>
          </p:nvPr>
        </p:nvSpPr>
        <p:spPr/>
        <p:txBody>
          <a:bodyPr/>
          <a:lstStyle/>
          <a:p>
            <a:pPr marL="342900" indent="-342900">
              <a:buFontTx/>
              <a:buChar char="-"/>
            </a:pPr>
            <a:r>
              <a:rPr lang="en-US" b="1" dirty="0" smtClean="0"/>
              <a:t>Participation</a:t>
            </a:r>
            <a:r>
              <a:rPr lang="en-US" dirty="0" smtClean="0"/>
              <a:t>: Persons with disabilities and their organizations must participate in CBID dynamics and provisions must be ensured they are involved into decision making and coordination mechanisms</a:t>
            </a:r>
          </a:p>
          <a:p>
            <a:pPr marL="342900" indent="-342900">
              <a:buFontTx/>
              <a:buChar char="-"/>
            </a:pPr>
            <a:r>
              <a:rPr lang="en-US" b="1" dirty="0" smtClean="0"/>
              <a:t>Accessibility</a:t>
            </a:r>
            <a:r>
              <a:rPr lang="en-US" dirty="0" smtClean="0"/>
              <a:t>: CBID programs must promote and facilitate accessibility at all levels and in all dimensions</a:t>
            </a:r>
          </a:p>
          <a:p>
            <a:pPr marL="342900" indent="-342900">
              <a:buFontTx/>
              <a:buChar char="-"/>
            </a:pPr>
            <a:r>
              <a:rPr lang="en-US" b="1" dirty="0" smtClean="0"/>
              <a:t>Capacity Development</a:t>
            </a:r>
            <a:r>
              <a:rPr lang="en-US" dirty="0" smtClean="0"/>
              <a:t>: CBID must ensure the capacity development of DPOs to be an active stakeholder in all related dynamics</a:t>
            </a:r>
            <a:endParaRPr lang="en-US" dirty="0"/>
          </a:p>
        </p:txBody>
      </p:sp>
    </p:spTree>
    <p:extLst>
      <p:ext uri="{BB962C8B-B14F-4D97-AF65-F5344CB8AC3E}">
        <p14:creationId xmlns:p14="http://schemas.microsoft.com/office/powerpoint/2010/main" val="184430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2CE3F619-B3DC-45F0-A72C-2F3B9D1652DC}" type="slidenum">
              <a:rPr lang="fr-FR" smtClean="0"/>
              <a:pPr/>
              <a:t>8</a:t>
            </a:fld>
            <a:endParaRPr lang="fr-FR" dirty="0"/>
          </a:p>
        </p:txBody>
      </p:sp>
      <p:sp>
        <p:nvSpPr>
          <p:cNvPr id="3" name="Textplatzhalter 2"/>
          <p:cNvSpPr>
            <a:spLocks noGrp="1"/>
          </p:cNvSpPr>
          <p:nvPr>
            <p:ph type="body" sz="quarter" idx="13"/>
          </p:nvPr>
        </p:nvSpPr>
        <p:spPr/>
        <p:txBody>
          <a:bodyPr>
            <a:normAutofit fontScale="92500"/>
          </a:bodyPr>
          <a:lstStyle/>
          <a:p>
            <a:r>
              <a:rPr lang="de-DE" dirty="0" smtClean="0"/>
              <a:t>DPOs </a:t>
            </a:r>
            <a:r>
              <a:rPr lang="de-DE" dirty="0" err="1" smtClean="0"/>
              <a:t>as</a:t>
            </a:r>
            <a:r>
              <a:rPr lang="de-DE" dirty="0" smtClean="0"/>
              <a:t> </a:t>
            </a:r>
            <a:r>
              <a:rPr lang="de-DE" dirty="0" err="1" smtClean="0"/>
              <a:t>active</a:t>
            </a:r>
            <a:r>
              <a:rPr lang="de-DE" dirty="0" smtClean="0"/>
              <a:t> </a:t>
            </a:r>
            <a:r>
              <a:rPr lang="de-DE" dirty="0" err="1" smtClean="0"/>
              <a:t>stakeholders</a:t>
            </a:r>
            <a:r>
              <a:rPr lang="de-DE" dirty="0" smtClean="0"/>
              <a:t> in CBID</a:t>
            </a:r>
            <a:endParaRPr lang="fr-FR" dirty="0"/>
          </a:p>
        </p:txBody>
      </p:sp>
      <p:sp>
        <p:nvSpPr>
          <p:cNvPr id="4" name="Textplatzhalter 3"/>
          <p:cNvSpPr>
            <a:spLocks noGrp="1"/>
          </p:cNvSpPr>
          <p:nvPr>
            <p:ph type="body" sz="quarter" idx="12"/>
          </p:nvPr>
        </p:nvSpPr>
        <p:spPr/>
        <p:txBody>
          <a:bodyPr>
            <a:normAutofit lnSpcReduction="10000"/>
          </a:bodyPr>
          <a:lstStyle/>
          <a:p>
            <a:pPr marL="342900" indent="-342900">
              <a:buFontTx/>
              <a:buChar char="-"/>
            </a:pPr>
            <a:r>
              <a:rPr lang="en-US" dirty="0" smtClean="0"/>
              <a:t>DPOs are organizations led and controlled by persons with disabilities. Typical actions are capacity building, empowerment, advocacy, information provision and monitoring</a:t>
            </a:r>
          </a:p>
          <a:p>
            <a:pPr marL="342900" indent="-342900">
              <a:buFontTx/>
              <a:buChar char="-"/>
            </a:pPr>
            <a:r>
              <a:rPr lang="en-US" dirty="0" smtClean="0"/>
              <a:t>They are the rights bearers who have the mandate to represent the interests of persons with disabilities towards obligation holders (decision makers and service providers)</a:t>
            </a:r>
          </a:p>
          <a:p>
            <a:pPr marL="342900" indent="-342900">
              <a:buFontTx/>
              <a:buChar char="-"/>
            </a:pPr>
            <a:r>
              <a:rPr lang="en-US" dirty="0" smtClean="0"/>
              <a:t>They must be included into coordination mechanisms in local development dynamics related to the SDGs, CBR and CBID </a:t>
            </a:r>
          </a:p>
          <a:p>
            <a:pPr marL="342900" indent="-342900">
              <a:buFontTx/>
              <a:buChar char="-"/>
            </a:pPr>
            <a:endParaRPr lang="en-US" dirty="0" smtClean="0"/>
          </a:p>
          <a:p>
            <a:pPr marL="342900" indent="-342900">
              <a:buFontTx/>
              <a:buChar char="-"/>
            </a:pPr>
            <a:endParaRPr lang="en-US" dirty="0"/>
          </a:p>
        </p:txBody>
      </p:sp>
    </p:spTree>
    <p:extLst>
      <p:ext uri="{BB962C8B-B14F-4D97-AF65-F5344CB8AC3E}">
        <p14:creationId xmlns:p14="http://schemas.microsoft.com/office/powerpoint/2010/main" val="396077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4"/>
          <p:cNvSpPr>
            <a:spLocks noChangeArrowheads="1"/>
          </p:cNvSpPr>
          <p:nvPr/>
        </p:nvSpPr>
        <p:spPr bwMode="auto">
          <a:xfrm>
            <a:off x="2754412" y="2521681"/>
            <a:ext cx="5256584" cy="3707222"/>
          </a:xfrm>
          <a:prstGeom prst="triangle">
            <a:avLst>
              <a:gd name="adj" fmla="val 5130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Foliennummernplatzhalter 1"/>
          <p:cNvSpPr>
            <a:spLocks noGrp="1"/>
          </p:cNvSpPr>
          <p:nvPr>
            <p:ph type="sldNum" sz="quarter" idx="4"/>
          </p:nvPr>
        </p:nvSpPr>
        <p:spPr/>
        <p:txBody>
          <a:bodyPr/>
          <a:lstStyle/>
          <a:p>
            <a:fld id="{2CE3F619-B3DC-45F0-A72C-2F3B9D1652DC}" type="slidenum">
              <a:rPr lang="fr-FR" smtClean="0"/>
              <a:pPr/>
              <a:t>9</a:t>
            </a:fld>
            <a:endParaRPr lang="fr-FR" dirty="0"/>
          </a:p>
        </p:txBody>
      </p:sp>
      <p:sp>
        <p:nvSpPr>
          <p:cNvPr id="3" name="Textplatzhalter 2"/>
          <p:cNvSpPr>
            <a:spLocks noGrp="1"/>
          </p:cNvSpPr>
          <p:nvPr>
            <p:ph type="body" sz="quarter" idx="13"/>
          </p:nvPr>
        </p:nvSpPr>
        <p:spPr/>
        <p:txBody>
          <a:bodyPr/>
          <a:lstStyle/>
          <a:p>
            <a:r>
              <a:rPr lang="de-DE" dirty="0" err="1" smtClean="0"/>
              <a:t>How</a:t>
            </a:r>
            <a:r>
              <a:rPr lang="de-DE" dirty="0" smtClean="0"/>
              <a:t> HI </a:t>
            </a:r>
            <a:r>
              <a:rPr lang="de-DE" dirty="0" err="1" smtClean="0"/>
              <a:t>supports</a:t>
            </a:r>
            <a:r>
              <a:rPr lang="de-DE" dirty="0" smtClean="0"/>
              <a:t> DPOs in CBID</a:t>
            </a:r>
            <a:endParaRPr lang="fr-FR" dirty="0"/>
          </a:p>
        </p:txBody>
      </p:sp>
      <p:sp>
        <p:nvSpPr>
          <p:cNvPr id="5" name="Gleichschenkliges Dreieck 4"/>
          <p:cNvSpPr/>
          <p:nvPr/>
        </p:nvSpPr>
        <p:spPr>
          <a:xfrm>
            <a:off x="3713794" y="3276566"/>
            <a:ext cx="3505114" cy="2160249"/>
          </a:xfrm>
          <a:prstGeom prst="triangle">
            <a:avLst>
              <a:gd name="adj" fmla="val 486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feld 5"/>
          <p:cNvSpPr txBox="1"/>
          <p:nvPr/>
        </p:nvSpPr>
        <p:spPr>
          <a:xfrm>
            <a:off x="4320293" y="4216309"/>
            <a:ext cx="2400016" cy="1077218"/>
          </a:xfrm>
          <a:prstGeom prst="rect">
            <a:avLst/>
          </a:prstGeom>
          <a:noFill/>
        </p:spPr>
        <p:txBody>
          <a:bodyPr wrap="none" rtlCol="0">
            <a:spAutoFit/>
          </a:bodyPr>
          <a:lstStyle/>
          <a:p>
            <a:pPr algn="ctr"/>
            <a:r>
              <a:rPr lang="en-US" sz="1600" b="1" dirty="0" smtClean="0"/>
              <a:t>A coordination </a:t>
            </a:r>
          </a:p>
          <a:p>
            <a:pPr algn="ctr"/>
            <a:r>
              <a:rPr lang="en-US" sz="1600" b="1" dirty="0" smtClean="0"/>
              <a:t>Mechanism from </a:t>
            </a:r>
          </a:p>
          <a:p>
            <a:pPr algn="ctr"/>
            <a:r>
              <a:rPr lang="en-US" sz="1600" b="1" dirty="0" smtClean="0"/>
              <a:t>Community to national </a:t>
            </a:r>
            <a:br>
              <a:rPr lang="en-US" sz="1600" b="1" dirty="0" smtClean="0"/>
            </a:br>
            <a:r>
              <a:rPr lang="en-US" sz="1600" b="1" dirty="0" smtClean="0"/>
              <a:t>level</a:t>
            </a:r>
            <a:endParaRPr lang="en-US" sz="1600" b="1" dirty="0"/>
          </a:p>
        </p:txBody>
      </p:sp>
      <p:sp>
        <p:nvSpPr>
          <p:cNvPr id="8" name="Abgerundetes Rechteck 7"/>
          <p:cNvSpPr/>
          <p:nvPr/>
        </p:nvSpPr>
        <p:spPr>
          <a:xfrm>
            <a:off x="450156" y="5759661"/>
            <a:ext cx="2592288" cy="847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Right Holders: Persons with Disabilities and their organizations</a:t>
            </a:r>
            <a:endParaRPr lang="en-US" sz="1600" dirty="0"/>
          </a:p>
        </p:txBody>
      </p:sp>
      <p:sp>
        <p:nvSpPr>
          <p:cNvPr id="9" name="Abgerundetes Rechteck 8"/>
          <p:cNvSpPr/>
          <p:nvPr/>
        </p:nvSpPr>
        <p:spPr>
          <a:xfrm>
            <a:off x="6858868" y="5868863"/>
            <a:ext cx="25922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Service Providers (Public and private)</a:t>
            </a:r>
            <a:endParaRPr lang="fr-FR" sz="1600" dirty="0"/>
          </a:p>
        </p:txBody>
      </p:sp>
      <p:sp>
        <p:nvSpPr>
          <p:cNvPr id="10" name="Abgerundetes Rechteck 9"/>
          <p:cNvSpPr/>
          <p:nvPr/>
        </p:nvSpPr>
        <p:spPr>
          <a:xfrm>
            <a:off x="4453020" y="2340471"/>
            <a:ext cx="20458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Obligation bearers: Decision makers</a:t>
            </a:r>
            <a:endParaRPr lang="en-US" sz="1600" dirty="0"/>
          </a:p>
        </p:txBody>
      </p:sp>
      <p:sp>
        <p:nvSpPr>
          <p:cNvPr id="11" name="Textfeld 10"/>
          <p:cNvSpPr txBox="1"/>
          <p:nvPr/>
        </p:nvSpPr>
        <p:spPr>
          <a:xfrm>
            <a:off x="2137388" y="6876975"/>
            <a:ext cx="1810111" cy="338554"/>
          </a:xfrm>
          <a:prstGeom prst="rect">
            <a:avLst/>
          </a:prstGeom>
          <a:noFill/>
        </p:spPr>
        <p:txBody>
          <a:bodyPr wrap="none" rtlCol="0">
            <a:spAutoFit/>
          </a:bodyPr>
          <a:lstStyle/>
          <a:p>
            <a:r>
              <a:rPr lang="de-DE" sz="1600" b="1" dirty="0" smtClean="0">
                <a:solidFill>
                  <a:schemeClr val="tx1">
                    <a:lumMod val="50000"/>
                  </a:schemeClr>
                </a:solidFill>
              </a:rPr>
              <a:t>Support </a:t>
            </a:r>
            <a:r>
              <a:rPr lang="de-DE" sz="1600" b="1" dirty="0" err="1" smtClean="0">
                <a:solidFill>
                  <a:schemeClr val="tx1">
                    <a:lumMod val="50000"/>
                  </a:schemeClr>
                </a:solidFill>
              </a:rPr>
              <a:t>to</a:t>
            </a:r>
            <a:r>
              <a:rPr lang="de-DE" sz="1600" b="1" dirty="0" smtClean="0">
                <a:solidFill>
                  <a:schemeClr val="tx1">
                    <a:lumMod val="50000"/>
                  </a:schemeClr>
                </a:solidFill>
              </a:rPr>
              <a:t> DPOs</a:t>
            </a:r>
            <a:endParaRPr lang="fr-FR" sz="1600" b="1" dirty="0">
              <a:solidFill>
                <a:schemeClr val="tx1">
                  <a:lumMod val="50000"/>
                </a:schemeClr>
              </a:solidFill>
            </a:endParaRPr>
          </a:p>
        </p:txBody>
      </p:sp>
      <p:cxnSp>
        <p:nvCxnSpPr>
          <p:cNvPr id="19" name="Gerade Verbindung mit Pfeil 18"/>
          <p:cNvCxnSpPr/>
          <p:nvPr/>
        </p:nvCxnSpPr>
        <p:spPr>
          <a:xfrm flipV="1">
            <a:off x="2106340" y="2957887"/>
            <a:ext cx="2304256" cy="230426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353853" y="3596292"/>
            <a:ext cx="2778325" cy="830997"/>
          </a:xfrm>
          <a:prstGeom prst="rect">
            <a:avLst/>
          </a:prstGeom>
          <a:noFill/>
        </p:spPr>
        <p:txBody>
          <a:bodyPr wrap="none" rtlCol="0">
            <a:spAutoFit/>
          </a:bodyPr>
          <a:lstStyle/>
          <a:p>
            <a:r>
              <a:rPr lang="en-US" sz="1600" b="1" dirty="0" smtClean="0">
                <a:solidFill>
                  <a:schemeClr val="tx1">
                    <a:lumMod val="50000"/>
                  </a:schemeClr>
                </a:solidFill>
              </a:rPr>
              <a:t>Support DPOs in advocacy </a:t>
            </a:r>
          </a:p>
          <a:p>
            <a:r>
              <a:rPr lang="en-US" sz="1600" b="1" dirty="0" smtClean="0">
                <a:solidFill>
                  <a:schemeClr val="tx1">
                    <a:lumMod val="50000"/>
                  </a:schemeClr>
                </a:solidFill>
              </a:rPr>
              <a:t>Toward decision in </a:t>
            </a:r>
          </a:p>
          <a:p>
            <a:r>
              <a:rPr lang="en-US" sz="1600" b="1" dirty="0" smtClean="0">
                <a:solidFill>
                  <a:schemeClr val="tx1">
                    <a:lumMod val="50000"/>
                  </a:schemeClr>
                </a:solidFill>
              </a:rPr>
              <a:t>regard CBID</a:t>
            </a:r>
          </a:p>
        </p:txBody>
      </p:sp>
      <p:sp>
        <p:nvSpPr>
          <p:cNvPr id="14" name="Textfeld 13"/>
          <p:cNvSpPr txBox="1"/>
          <p:nvPr/>
        </p:nvSpPr>
        <p:spPr>
          <a:xfrm>
            <a:off x="7326920" y="2229293"/>
            <a:ext cx="2892138" cy="584775"/>
          </a:xfrm>
          <a:prstGeom prst="rect">
            <a:avLst/>
          </a:prstGeom>
          <a:noFill/>
        </p:spPr>
        <p:txBody>
          <a:bodyPr wrap="none" rtlCol="0">
            <a:spAutoFit/>
          </a:bodyPr>
          <a:lstStyle/>
          <a:p>
            <a:r>
              <a:rPr lang="en-US" sz="1600" b="1" dirty="0" smtClean="0">
                <a:solidFill>
                  <a:schemeClr val="tx1">
                    <a:lumMod val="50000"/>
                  </a:schemeClr>
                </a:solidFill>
              </a:rPr>
              <a:t>Supporting engagement </a:t>
            </a:r>
          </a:p>
          <a:p>
            <a:r>
              <a:rPr lang="en-US" sz="1600" b="1" dirty="0" smtClean="0">
                <a:solidFill>
                  <a:schemeClr val="tx1">
                    <a:lumMod val="50000"/>
                  </a:schemeClr>
                </a:solidFill>
              </a:rPr>
              <a:t>of DPOs in inclusive services</a:t>
            </a:r>
            <a:endParaRPr lang="en-US" sz="1600" b="1" dirty="0">
              <a:solidFill>
                <a:schemeClr val="tx1">
                  <a:lumMod val="50000"/>
                </a:schemeClr>
              </a:solidFill>
            </a:endParaRPr>
          </a:p>
        </p:txBody>
      </p:sp>
      <p:sp>
        <p:nvSpPr>
          <p:cNvPr id="15" name="Textfeld 14"/>
          <p:cNvSpPr txBox="1"/>
          <p:nvPr/>
        </p:nvSpPr>
        <p:spPr>
          <a:xfrm>
            <a:off x="7641045" y="3320580"/>
            <a:ext cx="2916183" cy="1077218"/>
          </a:xfrm>
          <a:prstGeom prst="rect">
            <a:avLst/>
          </a:prstGeom>
          <a:noFill/>
        </p:spPr>
        <p:txBody>
          <a:bodyPr wrap="none" rtlCol="0">
            <a:spAutoFit/>
          </a:bodyPr>
          <a:lstStyle/>
          <a:p>
            <a:r>
              <a:rPr lang="en-US" sz="1600" b="1" dirty="0" smtClean="0">
                <a:solidFill>
                  <a:schemeClr val="tx1">
                    <a:lumMod val="50000"/>
                  </a:schemeClr>
                </a:solidFill>
              </a:rPr>
              <a:t>Ensure that coordination </a:t>
            </a:r>
          </a:p>
          <a:p>
            <a:r>
              <a:rPr lang="en-US" sz="1600" b="1" dirty="0" smtClean="0">
                <a:solidFill>
                  <a:schemeClr val="tx1">
                    <a:lumMod val="50000"/>
                  </a:schemeClr>
                </a:solidFill>
              </a:rPr>
              <a:t>is participatory, accessible </a:t>
            </a:r>
            <a:br>
              <a:rPr lang="en-US" sz="1600" b="1" dirty="0" smtClean="0">
                <a:solidFill>
                  <a:schemeClr val="tx1">
                    <a:lumMod val="50000"/>
                  </a:schemeClr>
                </a:solidFill>
              </a:rPr>
            </a:br>
            <a:r>
              <a:rPr lang="en-US" sz="1600" b="1" dirty="0" smtClean="0">
                <a:solidFill>
                  <a:schemeClr val="tx1">
                    <a:lumMod val="50000"/>
                  </a:schemeClr>
                </a:solidFill>
              </a:rPr>
              <a:t>and respects the diversity of </a:t>
            </a:r>
            <a:br>
              <a:rPr lang="en-US" sz="1600" b="1" dirty="0" smtClean="0">
                <a:solidFill>
                  <a:schemeClr val="tx1">
                    <a:lumMod val="50000"/>
                  </a:schemeClr>
                </a:solidFill>
              </a:rPr>
            </a:br>
            <a:r>
              <a:rPr lang="en-US" sz="1600" b="1" dirty="0" smtClean="0">
                <a:solidFill>
                  <a:schemeClr val="tx1">
                    <a:lumMod val="50000"/>
                  </a:schemeClr>
                </a:solidFill>
              </a:rPr>
              <a:t>disability</a:t>
            </a:r>
            <a:endParaRPr lang="en-US" sz="1600" b="1" dirty="0">
              <a:solidFill>
                <a:schemeClr val="tx1">
                  <a:lumMod val="50000"/>
                </a:schemeClr>
              </a:solidFill>
            </a:endParaRPr>
          </a:p>
        </p:txBody>
      </p:sp>
      <p:cxnSp>
        <p:nvCxnSpPr>
          <p:cNvPr id="17" name="Gerade Verbindung mit Pfeil 16"/>
          <p:cNvCxnSpPr/>
          <p:nvPr/>
        </p:nvCxnSpPr>
        <p:spPr>
          <a:xfrm flipH="1">
            <a:off x="6210796" y="3859189"/>
            <a:ext cx="1296144" cy="5681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6210796" y="2902863"/>
            <a:ext cx="2232248" cy="44572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2533823" y="6607527"/>
            <a:ext cx="220589" cy="34145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6" name="Abgerundetes Rechteck 25"/>
          <p:cNvSpPr/>
          <p:nvPr/>
        </p:nvSpPr>
        <p:spPr>
          <a:xfrm>
            <a:off x="522164" y="1276453"/>
            <a:ext cx="319163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International stakeholders (i.e. donors, agencies, DPOs)</a:t>
            </a:r>
          </a:p>
        </p:txBody>
      </p:sp>
      <p:sp>
        <p:nvSpPr>
          <p:cNvPr id="27" name="Rectangle 3"/>
          <p:cNvSpPr>
            <a:spLocks noRot="1" noChangeArrowheads="1"/>
          </p:cNvSpPr>
          <p:nvPr/>
        </p:nvSpPr>
        <p:spPr bwMode="auto">
          <a:xfrm>
            <a:off x="6000760" y="1285860"/>
            <a:ext cx="2928990" cy="714380"/>
          </a:xfrm>
          <a:prstGeom prst="rect">
            <a:avLst/>
          </a:prstGeom>
          <a:noFill/>
          <a:ln w="9525">
            <a:noFill/>
            <a:miter lim="800000"/>
            <a:headEnd/>
            <a:tailEnd/>
          </a:ln>
        </p:spPr>
        <p:txBody>
          <a:bodyPr/>
          <a:lstStyle/>
          <a:p>
            <a:pPr eaLnBrk="0" hangingPunct="0">
              <a:lnSpc>
                <a:spcPct val="90000"/>
              </a:lnSpc>
              <a:spcBef>
                <a:spcPct val="20000"/>
              </a:spcBef>
              <a:buClr>
                <a:srgbClr val="0077EE"/>
              </a:buClr>
            </a:pPr>
            <a:r>
              <a:rPr lang="en-GB" sz="1600" b="1" i="1" dirty="0" smtClean="0">
                <a:solidFill>
                  <a:schemeClr val="tx1">
                    <a:lumMod val="50000"/>
                  </a:schemeClr>
                </a:solidFill>
                <a:latin typeface="+mj-lt"/>
              </a:rPr>
              <a:t>Building capacity of DPOs in regard of inclusive CRPD compliant policies</a:t>
            </a:r>
            <a:endParaRPr lang="en-GB" sz="1600" b="1" i="1" dirty="0">
              <a:solidFill>
                <a:schemeClr val="tx1">
                  <a:lumMod val="50000"/>
                </a:schemeClr>
              </a:solidFill>
              <a:latin typeface="+mj-lt"/>
            </a:endParaRPr>
          </a:p>
        </p:txBody>
      </p:sp>
      <p:cxnSp>
        <p:nvCxnSpPr>
          <p:cNvPr id="31" name="Gerade Verbindung mit Pfeil 30"/>
          <p:cNvCxnSpPr/>
          <p:nvPr/>
        </p:nvCxnSpPr>
        <p:spPr>
          <a:xfrm flipV="1">
            <a:off x="5634732" y="2000241"/>
            <a:ext cx="1224136" cy="229052"/>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3947499" y="1643050"/>
            <a:ext cx="2053261" cy="1"/>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575808"/>
      </p:ext>
    </p:extLst>
  </p:cSld>
  <p:clrMapOvr>
    <a:masterClrMapping/>
  </p:clrMapOvr>
</p:sld>
</file>

<file path=ppt/theme/theme1.xml><?xml version="1.0" encoding="utf-8"?>
<a:theme xmlns:a="http://schemas.openxmlformats.org/drawingml/2006/main" name="HI template-colourful_handi">
  <a:themeElements>
    <a:clrScheme name="HI_Colors">
      <a:dk1>
        <a:srgbClr val="0077C8"/>
      </a:dk1>
      <a:lt1>
        <a:srgbClr val="FFFFFF"/>
      </a:lt1>
      <a:dk2>
        <a:srgbClr val="0077C8"/>
      </a:dk2>
      <a:lt2>
        <a:srgbClr val="FFFFFF"/>
      </a:lt2>
      <a:accent1>
        <a:srgbClr val="5BC2E7"/>
      </a:accent1>
      <a:accent2>
        <a:srgbClr val="06038D"/>
      </a:accent2>
      <a:accent3>
        <a:srgbClr val="EFC7A1"/>
      </a:accent3>
      <a:accent4>
        <a:srgbClr val="FFD100"/>
      </a:accent4>
      <a:accent5>
        <a:srgbClr val="E35205"/>
      </a:accent5>
      <a:accent6>
        <a:srgbClr val="6A2A5B"/>
      </a:accent6>
      <a:hlink>
        <a:srgbClr val="0077C8"/>
      </a:hlink>
      <a:folHlink>
        <a:srgbClr val="06038D"/>
      </a:folHlink>
    </a:clrScheme>
    <a:fontScheme name="Personnalisé 1">
      <a:majorFont>
        <a:latin typeface="Nunito"/>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Institutional">
  <a:themeElements>
    <a:clrScheme name="HI-Insitutional">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 template-colourful_handi</Template>
  <TotalTime>0</TotalTime>
  <Words>995</Words>
  <Application>Microsoft Office PowerPoint</Application>
  <PresentationFormat>Personnalisé</PresentationFormat>
  <Paragraphs>71</Paragraphs>
  <Slides>10</Slides>
  <Notes>3</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10</vt:i4>
      </vt:variant>
    </vt:vector>
  </HeadingPairs>
  <TitlesOfParts>
    <vt:vector size="15" baseType="lpstr">
      <vt:lpstr>Arial</vt:lpstr>
      <vt:lpstr>Nunito</vt:lpstr>
      <vt:lpstr>Calibri</vt:lpstr>
      <vt:lpstr>HI template-colourful_handi</vt:lpstr>
      <vt:lpstr>HI-Institutional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Lorenzkowski</dc:creator>
  <cp:lastModifiedBy>Uta PREHL</cp:lastModifiedBy>
  <cp:revision>18</cp:revision>
  <cp:lastPrinted>2017-09-25T09:02:22Z</cp:lastPrinted>
  <dcterms:created xsi:type="dcterms:W3CDTF">2018-05-05T09:22:29Z</dcterms:created>
  <dcterms:modified xsi:type="dcterms:W3CDTF">2018-05-09T14:31:35Z</dcterms:modified>
</cp:coreProperties>
</file>